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Miriam Libre" panose="020B0604020202020204" charset="-79"/>
      <p:regular r:id="rId32"/>
      <p:bold r:id="rId33"/>
    </p:embeddedFont>
    <p:embeddedFont>
      <p:font typeface="Nanum Gothic" panose="020B0604020202020204" charset="-127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842A36-4D02-482F-AAAB-A6C98AC18937}">
  <a:tblStyle styleId="{D1842A36-4D02-482F-AAAB-A6C98AC189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48" autoAdjust="0"/>
    <p:restoredTop sz="65691" autoAdjust="0"/>
  </p:normalViewPr>
  <p:slideViewPr>
    <p:cSldViewPr snapToGrid="0">
      <p:cViewPr varScale="1">
        <p:scale>
          <a:sx n="148" d="100"/>
          <a:sy n="148" d="100"/>
        </p:scale>
        <p:origin x="55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545160de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545160de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153ed55de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153ed55de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f9a3fed15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f9a3fed15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1153ed55de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1153ed55de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f9a3fed15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f9a3fed15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f9a3fed15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f9a3fed15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f9a3fed15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f9a3fed15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f9a3fed15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f9a3fed15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1153ed55de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1153ed55de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f9a3fed15e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f9a3fed15e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f9620417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f9620417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153ed55de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1153ed55de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f9a3fed15e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f9a3fed15e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f9a3fed15e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f9a3fed15e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f9a3fed15e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f9a3fed15e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f9a3fed15e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f9a3fed15e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1153ed55de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1153ed55de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f9a3fed15e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f9a3fed15e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1153ed55de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1153ed55de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1153ed55ded_0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1153ed55ded_0_1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1153ed55de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1153ed55de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f96204171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f96204171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1545160d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1545160d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1545160de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11545160de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f96204171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f96204171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11545160de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11545160de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f96204171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f96204171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f9a3fed15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f9a3fed15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12" Type="http://schemas.openxmlformats.org/officeDocument/2006/relationships/image" Target="../media/image20.png"/><Relationship Id="rId2" Type="http://schemas.openxmlformats.org/officeDocument/2006/relationships/slide" Target="../slides/slide8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25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3.png"/><Relationship Id="rId5" Type="http://schemas.openxmlformats.org/officeDocument/2006/relationships/image" Target="../media/image19.pn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3.png"/><Relationship Id="rId5" Type="http://schemas.openxmlformats.org/officeDocument/2006/relationships/image" Target="../media/image19.pn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20.png"/><Relationship Id="rId9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08225" y="1544150"/>
            <a:ext cx="7704000" cy="15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08225" y="3363675"/>
            <a:ext cx="43068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-5400000">
            <a:off x="5181555" y="4280974"/>
            <a:ext cx="2357339" cy="6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5400000">
            <a:off x="5888155" y="4280974"/>
            <a:ext cx="2357339" cy="6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5182226" y="113149"/>
            <a:ext cx="4982699" cy="9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 flipH="1">
            <a:off x="7508099" y="3783850"/>
            <a:ext cx="1981301" cy="163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>
            <a:off x="7545749" y="540000"/>
            <a:ext cx="1426102" cy="117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rot="-5400000">
            <a:off x="-623150" y="-416850"/>
            <a:ext cx="2206401" cy="19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 flipH="1">
            <a:off x="7121913" y="4360799"/>
            <a:ext cx="1306427" cy="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>
            <a:off x="708217" y="227075"/>
            <a:ext cx="946766" cy="11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 rot="5400000">
            <a:off x="4105622" y="107000"/>
            <a:ext cx="243543" cy="11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11">
            <a:alphaModFix amt="88000"/>
          </a:blip>
          <a:stretch>
            <a:fillRect/>
          </a:stretch>
        </p:blipFill>
        <p:spPr>
          <a:xfrm rot="5400000">
            <a:off x="7769585" y="2012738"/>
            <a:ext cx="1809400" cy="2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12">
            <a:alphaModFix amt="88000"/>
          </a:blip>
          <a:stretch>
            <a:fillRect/>
          </a:stretch>
        </p:blipFill>
        <p:spPr>
          <a:xfrm>
            <a:off x="-92481" y="4000308"/>
            <a:ext cx="2851599" cy="12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13">
            <a:alphaModFix amt="88000"/>
          </a:blip>
          <a:stretch>
            <a:fillRect/>
          </a:stretch>
        </p:blipFill>
        <p:spPr>
          <a:xfrm flipH="1">
            <a:off x="249971" y="4000299"/>
            <a:ext cx="852308" cy="8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14">
            <a:alphaModFix amt="88000"/>
          </a:blip>
          <a:stretch>
            <a:fillRect/>
          </a:stretch>
        </p:blipFill>
        <p:spPr>
          <a:xfrm rot="7361621">
            <a:off x="2786641" y="4168921"/>
            <a:ext cx="929886" cy="968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 idx="2" hasCustomPrompt="1"/>
          </p:nvPr>
        </p:nvSpPr>
        <p:spPr>
          <a:xfrm>
            <a:off x="1181075" y="1404325"/>
            <a:ext cx="1379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4" name="Google Shape;194;p15"/>
          <p:cNvSpPr txBox="1">
            <a:spLocks noGrp="1"/>
          </p:cNvSpPr>
          <p:nvPr>
            <p:ph type="subTitle" idx="1"/>
          </p:nvPr>
        </p:nvSpPr>
        <p:spPr>
          <a:xfrm>
            <a:off x="1181075" y="2165225"/>
            <a:ext cx="265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subTitle" idx="3"/>
          </p:nvPr>
        </p:nvSpPr>
        <p:spPr>
          <a:xfrm>
            <a:off x="1181075" y="1855175"/>
            <a:ext cx="320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196" name="Google Shape;196;p15"/>
          <p:cNvSpPr txBox="1">
            <a:spLocks noGrp="1"/>
          </p:cNvSpPr>
          <p:nvPr>
            <p:ph type="title" idx="4" hasCustomPrompt="1"/>
          </p:nvPr>
        </p:nvSpPr>
        <p:spPr>
          <a:xfrm>
            <a:off x="1181075" y="2972125"/>
            <a:ext cx="1379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7" name="Google Shape;197;p15"/>
          <p:cNvSpPr txBox="1">
            <a:spLocks noGrp="1"/>
          </p:cNvSpPr>
          <p:nvPr>
            <p:ph type="subTitle" idx="5"/>
          </p:nvPr>
        </p:nvSpPr>
        <p:spPr>
          <a:xfrm>
            <a:off x="1181075" y="3733025"/>
            <a:ext cx="265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6"/>
          </p:nvPr>
        </p:nvSpPr>
        <p:spPr>
          <a:xfrm>
            <a:off x="1181075" y="3422975"/>
            <a:ext cx="320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title" idx="7" hasCustomPrompt="1"/>
          </p:nvPr>
        </p:nvSpPr>
        <p:spPr>
          <a:xfrm>
            <a:off x="4492350" y="1404325"/>
            <a:ext cx="1379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8"/>
          </p:nvPr>
        </p:nvSpPr>
        <p:spPr>
          <a:xfrm>
            <a:off x="4492350" y="2165225"/>
            <a:ext cx="265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subTitle" idx="9"/>
          </p:nvPr>
        </p:nvSpPr>
        <p:spPr>
          <a:xfrm>
            <a:off x="4492350" y="1855175"/>
            <a:ext cx="393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13" hasCustomPrompt="1"/>
          </p:nvPr>
        </p:nvSpPr>
        <p:spPr>
          <a:xfrm>
            <a:off x="4492350" y="2972125"/>
            <a:ext cx="1379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3" name="Google Shape;203;p15"/>
          <p:cNvSpPr txBox="1">
            <a:spLocks noGrp="1"/>
          </p:cNvSpPr>
          <p:nvPr>
            <p:ph type="subTitle" idx="14"/>
          </p:nvPr>
        </p:nvSpPr>
        <p:spPr>
          <a:xfrm>
            <a:off x="4492350" y="3733025"/>
            <a:ext cx="265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15"/>
          </p:nvPr>
        </p:nvSpPr>
        <p:spPr>
          <a:xfrm>
            <a:off x="4492350" y="3422975"/>
            <a:ext cx="393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pic>
        <p:nvPicPr>
          <p:cNvPr id="205" name="Google Shape;205;p15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>
            <a:off x="4982925" y="45618"/>
            <a:ext cx="267866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5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-721521" y="-555700"/>
            <a:ext cx="1812991" cy="1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5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8051379" y="3697450"/>
            <a:ext cx="1812991" cy="1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5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 rot="10800000">
            <a:off x="6973091" y="1"/>
            <a:ext cx="2612224" cy="8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5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>
            <a:off x="8285407" y="185225"/>
            <a:ext cx="710920" cy="8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5"/>
          <p:cNvPicPr preferRelativeResize="0"/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5400000">
            <a:off x="-1030378" y="3424989"/>
            <a:ext cx="3093500" cy="8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5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>
            <a:off x="6144719" y="4328208"/>
            <a:ext cx="2851599" cy="12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5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 rot="5400000" flipH="1">
            <a:off x="8117013" y="3883599"/>
            <a:ext cx="1306427" cy="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5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>
            <a:off x="280449" y="4603490"/>
            <a:ext cx="227973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5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 rot="-9054973">
            <a:off x="-152233" y="164946"/>
            <a:ext cx="929886" cy="96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5"/>
          <p:cNvPicPr preferRelativeResize="0"/>
          <p:nvPr/>
        </p:nvPicPr>
        <p:blipFill>
          <a:blip r:embed="rId11">
            <a:alphaModFix amt="88000"/>
          </a:blip>
          <a:stretch>
            <a:fillRect/>
          </a:stretch>
        </p:blipFill>
        <p:spPr>
          <a:xfrm>
            <a:off x="-1605576" y="4812147"/>
            <a:ext cx="2851599" cy="155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6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835100" y="1175725"/>
            <a:ext cx="1233300" cy="41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1"/>
          </p:nvPr>
        </p:nvSpPr>
        <p:spPr>
          <a:xfrm>
            <a:off x="835100" y="2269775"/>
            <a:ext cx="2388000" cy="46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6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835100" y="1626575"/>
            <a:ext cx="2388000" cy="64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221" name="Google Shape;221;p16">
            <a:hlinkClick r:id="" action="ppaction://noaction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3316900" y="1175725"/>
            <a:ext cx="1233300" cy="41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2" name="Google Shape;222;p16"/>
          <p:cNvSpPr txBox="1">
            <a:spLocks noGrp="1"/>
          </p:cNvSpPr>
          <p:nvPr>
            <p:ph type="subTitle" idx="5"/>
          </p:nvPr>
        </p:nvSpPr>
        <p:spPr>
          <a:xfrm>
            <a:off x="3316900" y="2269775"/>
            <a:ext cx="2390100" cy="46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6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3316900" y="1626575"/>
            <a:ext cx="2279700" cy="64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224" name="Google Shape;224;p16">
            <a:hlinkClick r:id="" action="ppaction://noaction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5798700" y="1175725"/>
            <a:ext cx="1233300" cy="41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5" name="Google Shape;225;p16"/>
          <p:cNvSpPr txBox="1">
            <a:spLocks noGrp="1"/>
          </p:cNvSpPr>
          <p:nvPr>
            <p:ph type="subTitle" idx="8"/>
          </p:nvPr>
        </p:nvSpPr>
        <p:spPr>
          <a:xfrm>
            <a:off x="5918803" y="2269775"/>
            <a:ext cx="2390100" cy="46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6">
            <a:hlinkClick r:id="" action="ppaction://noaction"/>
          </p:cNvPr>
          <p:cNvSpPr txBox="1">
            <a:spLocks noGrp="1"/>
          </p:cNvSpPr>
          <p:nvPr>
            <p:ph type="subTitle" idx="9"/>
          </p:nvPr>
        </p:nvSpPr>
        <p:spPr>
          <a:xfrm>
            <a:off x="5798700" y="1626575"/>
            <a:ext cx="2279700" cy="64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227" name="Google Shape;227;p16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835100" y="2879638"/>
            <a:ext cx="1233300" cy="41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8" name="Google Shape;228;p16"/>
          <p:cNvSpPr txBox="1">
            <a:spLocks noGrp="1"/>
          </p:cNvSpPr>
          <p:nvPr>
            <p:ph type="subTitle" idx="14"/>
          </p:nvPr>
        </p:nvSpPr>
        <p:spPr>
          <a:xfrm>
            <a:off x="835100" y="3973700"/>
            <a:ext cx="2388000" cy="46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6">
            <a:hlinkClick r:id="" action="ppaction://noaction"/>
          </p:cNvPr>
          <p:cNvSpPr txBox="1">
            <a:spLocks noGrp="1"/>
          </p:cNvSpPr>
          <p:nvPr>
            <p:ph type="subTitle" idx="15"/>
          </p:nvPr>
        </p:nvSpPr>
        <p:spPr>
          <a:xfrm>
            <a:off x="835100" y="3330500"/>
            <a:ext cx="2388000" cy="64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230" name="Google Shape;230;p16">
            <a:hlinkClick r:id="" action="ppaction://noaction"/>
          </p:cNvPr>
          <p:cNvSpPr txBox="1">
            <a:spLocks noGrp="1"/>
          </p:cNvSpPr>
          <p:nvPr>
            <p:ph type="title" idx="16" hasCustomPrompt="1"/>
          </p:nvPr>
        </p:nvSpPr>
        <p:spPr>
          <a:xfrm>
            <a:off x="3316900" y="2879638"/>
            <a:ext cx="1233300" cy="41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31" name="Google Shape;231;p16"/>
          <p:cNvSpPr txBox="1">
            <a:spLocks noGrp="1"/>
          </p:cNvSpPr>
          <p:nvPr>
            <p:ph type="subTitle" idx="17"/>
          </p:nvPr>
        </p:nvSpPr>
        <p:spPr>
          <a:xfrm>
            <a:off x="3316900" y="3973697"/>
            <a:ext cx="2390100" cy="46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6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3316900" y="3330506"/>
            <a:ext cx="2279700" cy="64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233" name="Google Shape;233;p16">
            <a:hlinkClick r:id="rId2" action="ppaction://hlinksldjump"/>
          </p:cNvPr>
          <p:cNvSpPr txBox="1">
            <a:spLocks noGrp="1"/>
          </p:cNvSpPr>
          <p:nvPr>
            <p:ph type="title" idx="19" hasCustomPrompt="1"/>
          </p:nvPr>
        </p:nvSpPr>
        <p:spPr>
          <a:xfrm>
            <a:off x="5798700" y="2879638"/>
            <a:ext cx="1233300" cy="41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34" name="Google Shape;234;p16"/>
          <p:cNvSpPr txBox="1">
            <a:spLocks noGrp="1"/>
          </p:cNvSpPr>
          <p:nvPr>
            <p:ph type="subTitle" idx="20"/>
          </p:nvPr>
        </p:nvSpPr>
        <p:spPr>
          <a:xfrm>
            <a:off x="5918803" y="3973697"/>
            <a:ext cx="2390100" cy="46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6">
            <a:hlinkClick r:id="rId2" action="ppaction://hlinksldjump"/>
          </p:cNvPr>
          <p:cNvSpPr txBox="1">
            <a:spLocks noGrp="1"/>
          </p:cNvSpPr>
          <p:nvPr>
            <p:ph type="subTitle" idx="21"/>
          </p:nvPr>
        </p:nvSpPr>
        <p:spPr>
          <a:xfrm>
            <a:off x="5798700" y="3330506"/>
            <a:ext cx="2279700" cy="64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pic>
        <p:nvPicPr>
          <p:cNvPr id="236" name="Google Shape;236;p16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10800000">
            <a:off x="1421584" y="4518453"/>
            <a:ext cx="267866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6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 rot="10800000">
            <a:off x="7937474" y="4124409"/>
            <a:ext cx="1812991" cy="1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6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 rot="10800000">
            <a:off x="-781201" y="-128741"/>
            <a:ext cx="1812991" cy="1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6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>
            <a:off x="-502146" y="4301220"/>
            <a:ext cx="2612224" cy="8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6"/>
          <p:cNvPicPr preferRelativeResize="0"/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10800000">
            <a:off x="86842" y="4070245"/>
            <a:ext cx="710920" cy="8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6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rot="-5400000">
            <a:off x="7117673" y="797244"/>
            <a:ext cx="3093500" cy="8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6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 rot="10800000">
            <a:off x="1" y="-696700"/>
            <a:ext cx="2851599" cy="12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6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 rot="-5400000" flipH="1">
            <a:off x="-323671" y="667059"/>
            <a:ext cx="1306427" cy="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6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 rot="10800000">
            <a:off x="6522988" y="-107482"/>
            <a:ext cx="227973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6"/>
          <p:cNvPicPr preferRelativeResize="0"/>
          <p:nvPr/>
        </p:nvPicPr>
        <p:blipFill>
          <a:blip r:embed="rId11">
            <a:alphaModFix amt="88000"/>
          </a:blip>
          <a:stretch>
            <a:fillRect/>
          </a:stretch>
        </p:blipFill>
        <p:spPr>
          <a:xfrm rot="1745027">
            <a:off x="8251291" y="3935408"/>
            <a:ext cx="929886" cy="96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6"/>
          <p:cNvPicPr preferRelativeResize="0"/>
          <p:nvPr/>
        </p:nvPicPr>
        <p:blipFill>
          <a:blip r:embed="rId12">
            <a:alphaModFix amt="88000"/>
          </a:blip>
          <a:stretch>
            <a:fillRect/>
          </a:stretch>
        </p:blipFill>
        <p:spPr>
          <a:xfrm rot="10800000">
            <a:off x="7674446" y="101156"/>
            <a:ext cx="2851599" cy="155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1_2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7"/>
          <p:cNvSpPr txBox="1">
            <a:spLocks noGrp="1"/>
          </p:cNvSpPr>
          <p:nvPr>
            <p:ph type="title" idx="2" hasCustomPrompt="1"/>
          </p:nvPr>
        </p:nvSpPr>
        <p:spPr>
          <a:xfrm>
            <a:off x="1473994" y="1251925"/>
            <a:ext cx="1233300" cy="41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0" name="Google Shape;250;p17"/>
          <p:cNvSpPr txBox="1">
            <a:spLocks noGrp="1"/>
          </p:cNvSpPr>
          <p:nvPr>
            <p:ph type="subTitle" idx="1"/>
          </p:nvPr>
        </p:nvSpPr>
        <p:spPr>
          <a:xfrm>
            <a:off x="889444" y="2345975"/>
            <a:ext cx="2402400" cy="46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7"/>
          <p:cNvSpPr txBox="1">
            <a:spLocks noGrp="1"/>
          </p:cNvSpPr>
          <p:nvPr>
            <p:ph type="subTitle" idx="3"/>
          </p:nvPr>
        </p:nvSpPr>
        <p:spPr>
          <a:xfrm>
            <a:off x="915694" y="1702775"/>
            <a:ext cx="2349900" cy="60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252" name="Google Shape;252;p17">
            <a:hlinkClick r:id="" action="ppaction://noaction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3955340" y="1251925"/>
            <a:ext cx="1233300" cy="41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3" name="Google Shape;253;p17"/>
          <p:cNvSpPr txBox="1">
            <a:spLocks noGrp="1"/>
          </p:cNvSpPr>
          <p:nvPr>
            <p:ph type="subTitle" idx="5"/>
          </p:nvPr>
        </p:nvSpPr>
        <p:spPr>
          <a:xfrm>
            <a:off x="3370790" y="2345975"/>
            <a:ext cx="2402400" cy="46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7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3397040" y="1702775"/>
            <a:ext cx="2349900" cy="60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255" name="Google Shape;255;p17">
            <a:hlinkClick r:id="" action="ppaction://noaction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6436711" y="1251925"/>
            <a:ext cx="1233300" cy="41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6" name="Google Shape;256;p17"/>
          <p:cNvSpPr txBox="1">
            <a:spLocks noGrp="1"/>
          </p:cNvSpPr>
          <p:nvPr>
            <p:ph type="subTitle" idx="8"/>
          </p:nvPr>
        </p:nvSpPr>
        <p:spPr>
          <a:xfrm>
            <a:off x="5852161" y="2345975"/>
            <a:ext cx="2402400" cy="46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7">
            <a:hlinkClick r:id="" action="ppaction://noaction"/>
          </p:cNvPr>
          <p:cNvSpPr txBox="1">
            <a:spLocks noGrp="1"/>
          </p:cNvSpPr>
          <p:nvPr>
            <p:ph type="subTitle" idx="9"/>
          </p:nvPr>
        </p:nvSpPr>
        <p:spPr>
          <a:xfrm>
            <a:off x="5878411" y="1702775"/>
            <a:ext cx="2349900" cy="60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258" name="Google Shape;258;p17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2829498" y="3048175"/>
            <a:ext cx="1233300" cy="41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9" name="Google Shape;259;p17"/>
          <p:cNvSpPr txBox="1">
            <a:spLocks noGrp="1"/>
          </p:cNvSpPr>
          <p:nvPr>
            <p:ph type="subTitle" idx="14"/>
          </p:nvPr>
        </p:nvSpPr>
        <p:spPr>
          <a:xfrm>
            <a:off x="2244948" y="4142225"/>
            <a:ext cx="2402400" cy="46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7">
            <a:hlinkClick r:id="" action="ppaction://noaction"/>
          </p:cNvPr>
          <p:cNvSpPr txBox="1">
            <a:spLocks noGrp="1"/>
          </p:cNvSpPr>
          <p:nvPr>
            <p:ph type="subTitle" idx="15"/>
          </p:nvPr>
        </p:nvSpPr>
        <p:spPr>
          <a:xfrm>
            <a:off x="2269698" y="3499025"/>
            <a:ext cx="2352900" cy="60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261" name="Google Shape;261;p17">
            <a:hlinkClick r:id="" action="ppaction://noaction"/>
          </p:cNvPr>
          <p:cNvSpPr txBox="1">
            <a:spLocks noGrp="1"/>
          </p:cNvSpPr>
          <p:nvPr>
            <p:ph type="title" idx="16" hasCustomPrompt="1"/>
          </p:nvPr>
        </p:nvSpPr>
        <p:spPr>
          <a:xfrm>
            <a:off x="5306805" y="3048175"/>
            <a:ext cx="1233300" cy="41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62" name="Google Shape;262;p17"/>
          <p:cNvSpPr txBox="1">
            <a:spLocks noGrp="1"/>
          </p:cNvSpPr>
          <p:nvPr>
            <p:ph type="subTitle" idx="17"/>
          </p:nvPr>
        </p:nvSpPr>
        <p:spPr>
          <a:xfrm>
            <a:off x="4722255" y="4142225"/>
            <a:ext cx="2402400" cy="46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7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4783605" y="3499025"/>
            <a:ext cx="2349900" cy="60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pic>
        <p:nvPicPr>
          <p:cNvPr id="264" name="Google Shape;264;p17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 rot="7321184" flipH="1">
            <a:off x="-766535" y="-500754"/>
            <a:ext cx="2114962" cy="165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7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-5400000" flipH="1">
            <a:off x="-826491" y="3216564"/>
            <a:ext cx="2475826" cy="128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7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 flipH="1">
            <a:off x="4466408" y="4686350"/>
            <a:ext cx="4748700" cy="9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7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 rot="-10677085" flipH="1">
            <a:off x="-129063" y="4464734"/>
            <a:ext cx="1698129" cy="161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7"/>
          <p:cNvPicPr preferRelativeResize="0"/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6829587" flipH="1">
            <a:off x="7182646" y="217074"/>
            <a:ext cx="3161852" cy="1628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7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flipH="1">
            <a:off x="6432047" y="195450"/>
            <a:ext cx="2384852" cy="1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7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 flipH="1">
            <a:off x="3847948" y="4806463"/>
            <a:ext cx="1809400" cy="2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7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 rot="8531305" flipH="1">
            <a:off x="-62235" y="230297"/>
            <a:ext cx="1204854" cy="52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7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 flipH="1">
            <a:off x="195483" y="4138575"/>
            <a:ext cx="627150" cy="7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7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rot="-5400000" flipH="1">
            <a:off x="7616047" y="3037375"/>
            <a:ext cx="2384852" cy="1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"/>
          <p:cNvSpPr txBox="1">
            <a:spLocks noGrp="1"/>
          </p:cNvSpPr>
          <p:nvPr>
            <p:ph type="title"/>
          </p:nvPr>
        </p:nvSpPr>
        <p:spPr>
          <a:xfrm>
            <a:off x="720075" y="1892750"/>
            <a:ext cx="7704000" cy="13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76" name="Google Shape;276;p18"/>
          <p:cNvGrpSpPr/>
          <p:nvPr/>
        </p:nvGrpSpPr>
        <p:grpSpPr>
          <a:xfrm rot="10800000">
            <a:off x="-1162600" y="-991900"/>
            <a:ext cx="10641724" cy="6774076"/>
            <a:chOff x="-324400" y="-563200"/>
            <a:chExt cx="10641724" cy="6774076"/>
          </a:xfrm>
        </p:grpSpPr>
        <p:pic>
          <p:nvPicPr>
            <p:cNvPr id="277" name="Google Shape;277;p18"/>
            <p:cNvPicPr preferRelativeResize="0"/>
            <p:nvPr/>
          </p:nvPicPr>
          <p:blipFill>
            <a:blip r:embed="rId2">
              <a:alphaModFix amt="88000"/>
            </a:blip>
            <a:stretch>
              <a:fillRect/>
            </a:stretch>
          </p:blipFill>
          <p:spPr>
            <a:xfrm rot="-5400000">
              <a:off x="-744867" y="1585811"/>
              <a:ext cx="2679831" cy="733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18"/>
            <p:cNvPicPr preferRelativeResize="0"/>
            <p:nvPr/>
          </p:nvPicPr>
          <p:blipFill>
            <a:blip r:embed="rId2">
              <a:alphaModFix amt="88000"/>
            </a:blip>
            <a:stretch>
              <a:fillRect/>
            </a:stretch>
          </p:blipFill>
          <p:spPr>
            <a:xfrm rot="5400000">
              <a:off x="5642318" y="4418283"/>
              <a:ext cx="2814925" cy="770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18"/>
            <p:cNvPicPr preferRelativeResize="0"/>
            <p:nvPr/>
          </p:nvPicPr>
          <p:blipFill>
            <a:blip r:embed="rId3">
              <a:alphaModFix amt="88000"/>
            </a:blip>
            <a:stretch>
              <a:fillRect/>
            </a:stretch>
          </p:blipFill>
          <p:spPr>
            <a:xfrm>
              <a:off x="4608194" y="0"/>
              <a:ext cx="5709130" cy="11338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18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 flipH="1">
              <a:off x="7275910" y="3395961"/>
              <a:ext cx="2365890" cy="1957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18"/>
            <p:cNvPicPr preferRelativeResize="0"/>
            <p:nvPr/>
          </p:nvPicPr>
          <p:blipFill>
            <a:blip r:embed="rId5">
              <a:alphaModFix amt="88000"/>
            </a:blip>
            <a:stretch>
              <a:fillRect/>
            </a:stretch>
          </p:blipFill>
          <p:spPr>
            <a:xfrm>
              <a:off x="7316298" y="489083"/>
              <a:ext cx="1634015" cy="1344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18"/>
            <p:cNvPicPr preferRelativeResize="0"/>
            <p:nvPr/>
          </p:nvPicPr>
          <p:blipFill>
            <a:blip r:embed="rId6">
              <a:alphaModFix amt="88000"/>
            </a:blip>
            <a:stretch>
              <a:fillRect/>
            </a:stretch>
          </p:blipFill>
          <p:spPr>
            <a:xfrm rot="-5400000">
              <a:off x="-490768" y="-396832"/>
              <a:ext cx="2508243" cy="2175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18"/>
            <p:cNvPicPr preferRelativeResize="0"/>
            <p:nvPr/>
          </p:nvPicPr>
          <p:blipFill>
            <a:blip r:embed="rId7">
              <a:alphaModFix amt="88000"/>
            </a:blip>
            <a:stretch>
              <a:fillRect/>
            </a:stretch>
          </p:blipFill>
          <p:spPr>
            <a:xfrm flipH="1">
              <a:off x="6814762" y="4084903"/>
              <a:ext cx="1560016" cy="579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18"/>
            <p:cNvPicPr preferRelativeResize="0"/>
            <p:nvPr/>
          </p:nvPicPr>
          <p:blipFill>
            <a:blip r:embed="rId8">
              <a:alphaModFix amt="88000"/>
            </a:blip>
            <a:stretch>
              <a:fillRect/>
            </a:stretch>
          </p:blipFill>
          <p:spPr>
            <a:xfrm>
              <a:off x="1022735" y="335187"/>
              <a:ext cx="1076291" cy="1334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8"/>
            <p:cNvPicPr preferRelativeResize="0"/>
            <p:nvPr/>
          </p:nvPicPr>
          <p:blipFill>
            <a:blip r:embed="rId9">
              <a:alphaModFix amt="88000"/>
            </a:blip>
            <a:stretch>
              <a:fillRect/>
            </a:stretch>
          </p:blipFill>
          <p:spPr>
            <a:xfrm rot="5400000">
              <a:off x="3374631" y="106106"/>
              <a:ext cx="279050" cy="1271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18"/>
            <p:cNvPicPr preferRelativeResize="0"/>
            <p:nvPr/>
          </p:nvPicPr>
          <p:blipFill>
            <a:blip r:embed="rId10">
              <a:alphaModFix amt="88000"/>
            </a:blip>
            <a:stretch>
              <a:fillRect/>
            </a:stretch>
          </p:blipFill>
          <p:spPr>
            <a:xfrm rot="5400000">
              <a:off x="7572766" y="2176533"/>
              <a:ext cx="2073195" cy="330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18"/>
            <p:cNvPicPr preferRelativeResize="0"/>
            <p:nvPr/>
          </p:nvPicPr>
          <p:blipFill>
            <a:blip r:embed="rId11">
              <a:alphaModFix amt="88000"/>
            </a:blip>
            <a:stretch>
              <a:fillRect/>
            </a:stretch>
          </p:blipFill>
          <p:spPr>
            <a:xfrm>
              <a:off x="7376" y="3740222"/>
              <a:ext cx="3549790" cy="1613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18"/>
            <p:cNvPicPr preferRelativeResize="0"/>
            <p:nvPr/>
          </p:nvPicPr>
          <p:blipFill>
            <a:blip r:embed="rId12">
              <a:alphaModFix amt="88000"/>
            </a:blip>
            <a:stretch>
              <a:fillRect/>
            </a:stretch>
          </p:blipFill>
          <p:spPr>
            <a:xfrm flipH="1">
              <a:off x="328526" y="3640148"/>
              <a:ext cx="1271300" cy="1209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18"/>
            <p:cNvPicPr preferRelativeResize="0"/>
            <p:nvPr/>
          </p:nvPicPr>
          <p:blipFill>
            <a:blip r:embed="rId13">
              <a:alphaModFix amt="88000"/>
            </a:blip>
            <a:stretch>
              <a:fillRect/>
            </a:stretch>
          </p:blipFill>
          <p:spPr>
            <a:xfrm rot="7361621">
              <a:off x="3362828" y="4026319"/>
              <a:ext cx="1157561" cy="12054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_POINT_2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9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 rot="-5400000">
            <a:off x="4974432" y="3806506"/>
            <a:ext cx="2508243" cy="217550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9"/>
          <p:cNvSpPr txBox="1">
            <a:spLocks noGrp="1"/>
          </p:cNvSpPr>
          <p:nvPr>
            <p:ph type="title"/>
          </p:nvPr>
        </p:nvSpPr>
        <p:spPr>
          <a:xfrm>
            <a:off x="720000" y="1189400"/>
            <a:ext cx="5977200" cy="27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293" name="Google Shape;293;p19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5400000">
            <a:off x="5705543" y="3989583"/>
            <a:ext cx="2814925" cy="77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4608194" y="0"/>
            <a:ext cx="5709130" cy="113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 flipH="1">
            <a:off x="7275910" y="3395961"/>
            <a:ext cx="2365890" cy="195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>
            <a:off x="7316298" y="489083"/>
            <a:ext cx="1634015" cy="1344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9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flipH="1">
            <a:off x="6814762" y="4084903"/>
            <a:ext cx="1560016" cy="57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9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>
            <a:off x="6574860" y="881287"/>
            <a:ext cx="1076291" cy="133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9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 rot="5400000">
            <a:off x="4785294" y="4168406"/>
            <a:ext cx="279050" cy="1271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9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 rot="5400000">
            <a:off x="7572766" y="2176533"/>
            <a:ext cx="2073195" cy="33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9"/>
          <p:cNvPicPr preferRelativeResize="0"/>
          <p:nvPr/>
        </p:nvPicPr>
        <p:blipFill>
          <a:blip r:embed="rId11">
            <a:alphaModFix amt="88000"/>
          </a:blip>
          <a:stretch>
            <a:fillRect/>
          </a:stretch>
        </p:blipFill>
        <p:spPr>
          <a:xfrm rot="7361621">
            <a:off x="3437890" y="-253331"/>
            <a:ext cx="1157561" cy="1205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14" name="Google Shape;314;p21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 rot="10800000">
            <a:off x="1421584" y="4518453"/>
            <a:ext cx="267866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1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10800000">
            <a:off x="7937474" y="4124409"/>
            <a:ext cx="1812991" cy="1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1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10800000">
            <a:off x="-781201" y="-128741"/>
            <a:ext cx="1812991" cy="1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1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-502146" y="4301220"/>
            <a:ext cx="2612224" cy="8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1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 rot="10800000">
            <a:off x="86842" y="4070245"/>
            <a:ext cx="710920" cy="8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1"/>
          <p:cNvPicPr preferRelativeResize="0"/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5400000">
            <a:off x="7117673" y="797244"/>
            <a:ext cx="3093500" cy="8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1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rot="10800000">
            <a:off x="1" y="-696700"/>
            <a:ext cx="2851599" cy="12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1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 rot="-5400000" flipH="1">
            <a:off x="-323671" y="667059"/>
            <a:ext cx="1306427" cy="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1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 rot="10800000">
            <a:off x="6522988" y="-107482"/>
            <a:ext cx="227973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1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 rot="1745027">
            <a:off x="8251291" y="3935408"/>
            <a:ext cx="929886" cy="96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1"/>
          <p:cNvPicPr preferRelativeResize="0"/>
          <p:nvPr/>
        </p:nvPicPr>
        <p:blipFill>
          <a:blip r:embed="rId11">
            <a:alphaModFix amt="88000"/>
          </a:blip>
          <a:stretch>
            <a:fillRect/>
          </a:stretch>
        </p:blipFill>
        <p:spPr>
          <a:xfrm rot="10800000">
            <a:off x="7674446" y="101156"/>
            <a:ext cx="2851599" cy="155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27" name="Google Shape;327;p22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 rot="7321184" flipH="1">
            <a:off x="-766535" y="-500754"/>
            <a:ext cx="2114962" cy="165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2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-5400000" flipH="1">
            <a:off x="-826491" y="3216564"/>
            <a:ext cx="2475826" cy="128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2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 flipH="1">
            <a:off x="4466408" y="4686350"/>
            <a:ext cx="4748700" cy="9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2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 rot="-10677085" flipH="1">
            <a:off x="-129063" y="4464734"/>
            <a:ext cx="1698129" cy="161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2"/>
          <p:cNvPicPr preferRelativeResize="0"/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6829587" flipH="1">
            <a:off x="7182646" y="217074"/>
            <a:ext cx="3161852" cy="1628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2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flipH="1">
            <a:off x="6432047" y="195450"/>
            <a:ext cx="2384852" cy="1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2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 flipH="1">
            <a:off x="3847948" y="4806463"/>
            <a:ext cx="1809400" cy="2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2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 rot="8531305" flipH="1">
            <a:off x="-62235" y="230297"/>
            <a:ext cx="1204854" cy="52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2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 flipH="1">
            <a:off x="195483" y="4138575"/>
            <a:ext cx="627150" cy="7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2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rot="-5400000" flipH="1">
            <a:off x="7616047" y="3037375"/>
            <a:ext cx="2384852" cy="1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39" name="Google Shape;339;p23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 rot="10800000">
            <a:off x="1421584" y="4518453"/>
            <a:ext cx="267866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3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10800000">
            <a:off x="7937474" y="4124409"/>
            <a:ext cx="1812991" cy="1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10800000">
            <a:off x="-781201" y="-128741"/>
            <a:ext cx="1812991" cy="1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3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-502146" y="4301220"/>
            <a:ext cx="2612224" cy="8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3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 rot="10800000">
            <a:off x="86842" y="4070245"/>
            <a:ext cx="710920" cy="8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3"/>
          <p:cNvPicPr preferRelativeResize="0"/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5400000">
            <a:off x="7117673" y="797244"/>
            <a:ext cx="3093500" cy="8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3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rot="10800000">
            <a:off x="1" y="-696700"/>
            <a:ext cx="2851599" cy="12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3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 rot="-5400000" flipH="1">
            <a:off x="-323671" y="667059"/>
            <a:ext cx="1306427" cy="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3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 rot="10800000">
            <a:off x="6522988" y="-107482"/>
            <a:ext cx="227973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3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 rot="1745027">
            <a:off x="8251291" y="3935408"/>
            <a:ext cx="929886" cy="96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3"/>
          <p:cNvPicPr preferRelativeResize="0"/>
          <p:nvPr/>
        </p:nvPicPr>
        <p:blipFill>
          <a:blip r:embed="rId11">
            <a:alphaModFix amt="88000"/>
          </a:blip>
          <a:stretch>
            <a:fillRect/>
          </a:stretch>
        </p:blipFill>
        <p:spPr>
          <a:xfrm rot="10800000">
            <a:off x="7674446" y="101156"/>
            <a:ext cx="2851599" cy="15540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3"/>
          <p:cNvSpPr txBox="1">
            <a:spLocks noGrp="1"/>
          </p:cNvSpPr>
          <p:nvPr>
            <p:ph type="subTitle" idx="1"/>
          </p:nvPr>
        </p:nvSpPr>
        <p:spPr>
          <a:xfrm>
            <a:off x="1313200" y="3269625"/>
            <a:ext cx="3119700" cy="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3"/>
          <p:cNvSpPr txBox="1">
            <a:spLocks noGrp="1"/>
          </p:cNvSpPr>
          <p:nvPr>
            <p:ph type="subTitle" idx="2"/>
          </p:nvPr>
        </p:nvSpPr>
        <p:spPr>
          <a:xfrm>
            <a:off x="1530875" y="2874000"/>
            <a:ext cx="26844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352" name="Google Shape;352;p23"/>
          <p:cNvSpPr txBox="1">
            <a:spLocks noGrp="1"/>
          </p:cNvSpPr>
          <p:nvPr>
            <p:ph type="subTitle" idx="3"/>
          </p:nvPr>
        </p:nvSpPr>
        <p:spPr>
          <a:xfrm>
            <a:off x="4711025" y="3269625"/>
            <a:ext cx="3119700" cy="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3"/>
          <p:cNvSpPr txBox="1">
            <a:spLocks noGrp="1"/>
          </p:cNvSpPr>
          <p:nvPr>
            <p:ph type="subTitle" idx="4"/>
          </p:nvPr>
        </p:nvSpPr>
        <p:spPr>
          <a:xfrm>
            <a:off x="4928725" y="2874000"/>
            <a:ext cx="26844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56" name="Google Shape;356;p24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 rot="10800000">
            <a:off x="1421584" y="4518453"/>
            <a:ext cx="267866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4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10800000">
            <a:off x="7937474" y="4124409"/>
            <a:ext cx="1812991" cy="1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4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10800000">
            <a:off x="-781201" y="-128741"/>
            <a:ext cx="1812991" cy="1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-502146" y="4301220"/>
            <a:ext cx="2612224" cy="8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4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 rot="10800000">
            <a:off x="86842" y="4070245"/>
            <a:ext cx="710920" cy="8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4"/>
          <p:cNvPicPr preferRelativeResize="0"/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5400000">
            <a:off x="7117673" y="797244"/>
            <a:ext cx="3093500" cy="8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4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rot="10800000">
            <a:off x="1" y="-696700"/>
            <a:ext cx="2851599" cy="12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4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 rot="-5400000" flipH="1">
            <a:off x="-323671" y="667059"/>
            <a:ext cx="1306427" cy="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4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 rot="10800000">
            <a:off x="6522988" y="-107482"/>
            <a:ext cx="227973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4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 rot="1745027">
            <a:off x="8251291" y="3935408"/>
            <a:ext cx="929886" cy="96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4"/>
          <p:cNvPicPr preferRelativeResize="0"/>
          <p:nvPr/>
        </p:nvPicPr>
        <p:blipFill>
          <a:blip r:embed="rId11">
            <a:alphaModFix amt="88000"/>
          </a:blip>
          <a:stretch>
            <a:fillRect/>
          </a:stretch>
        </p:blipFill>
        <p:spPr>
          <a:xfrm rot="10800000">
            <a:off x="7674446" y="101156"/>
            <a:ext cx="2851599" cy="15540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4"/>
          <p:cNvSpPr txBox="1">
            <a:spLocks noGrp="1"/>
          </p:cNvSpPr>
          <p:nvPr>
            <p:ph type="subTitle" idx="1"/>
          </p:nvPr>
        </p:nvSpPr>
        <p:spPr>
          <a:xfrm>
            <a:off x="720000" y="3343775"/>
            <a:ext cx="24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24"/>
          <p:cNvSpPr txBox="1">
            <a:spLocks noGrp="1"/>
          </p:cNvSpPr>
          <p:nvPr>
            <p:ph type="subTitle" idx="2"/>
          </p:nvPr>
        </p:nvSpPr>
        <p:spPr>
          <a:xfrm>
            <a:off x="720000" y="2957525"/>
            <a:ext cx="24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369" name="Google Shape;369;p24"/>
          <p:cNvSpPr txBox="1">
            <a:spLocks noGrp="1"/>
          </p:cNvSpPr>
          <p:nvPr>
            <p:ph type="subTitle" idx="3"/>
          </p:nvPr>
        </p:nvSpPr>
        <p:spPr>
          <a:xfrm>
            <a:off x="3344138" y="3343775"/>
            <a:ext cx="24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4"/>
          <p:cNvSpPr txBox="1">
            <a:spLocks noGrp="1"/>
          </p:cNvSpPr>
          <p:nvPr>
            <p:ph type="subTitle" idx="4"/>
          </p:nvPr>
        </p:nvSpPr>
        <p:spPr>
          <a:xfrm>
            <a:off x="3344138" y="2957525"/>
            <a:ext cx="24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371" name="Google Shape;371;p24"/>
          <p:cNvSpPr txBox="1">
            <a:spLocks noGrp="1"/>
          </p:cNvSpPr>
          <p:nvPr>
            <p:ph type="subTitle" idx="5"/>
          </p:nvPr>
        </p:nvSpPr>
        <p:spPr>
          <a:xfrm>
            <a:off x="5885339" y="3343775"/>
            <a:ext cx="235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4"/>
          <p:cNvSpPr txBox="1">
            <a:spLocks noGrp="1"/>
          </p:cNvSpPr>
          <p:nvPr>
            <p:ph type="subTitle" idx="6"/>
          </p:nvPr>
        </p:nvSpPr>
        <p:spPr>
          <a:xfrm>
            <a:off x="5885339" y="2957525"/>
            <a:ext cx="235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1_1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5"/>
          <p:cNvSpPr txBox="1">
            <a:spLocks noGrp="1"/>
          </p:cNvSpPr>
          <p:nvPr>
            <p:ph type="subTitle" idx="1"/>
          </p:nvPr>
        </p:nvSpPr>
        <p:spPr>
          <a:xfrm>
            <a:off x="2921435" y="1798200"/>
            <a:ext cx="44772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5"/>
          <p:cNvSpPr txBox="1">
            <a:spLocks noGrp="1"/>
          </p:cNvSpPr>
          <p:nvPr>
            <p:ph type="subTitle" idx="2"/>
          </p:nvPr>
        </p:nvSpPr>
        <p:spPr>
          <a:xfrm>
            <a:off x="2921435" y="1411950"/>
            <a:ext cx="44772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377" name="Google Shape;377;p25"/>
          <p:cNvSpPr txBox="1">
            <a:spLocks noGrp="1"/>
          </p:cNvSpPr>
          <p:nvPr>
            <p:ph type="subTitle" idx="3"/>
          </p:nvPr>
        </p:nvSpPr>
        <p:spPr>
          <a:xfrm>
            <a:off x="2921491" y="2914500"/>
            <a:ext cx="44772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5"/>
          <p:cNvSpPr txBox="1">
            <a:spLocks noGrp="1"/>
          </p:cNvSpPr>
          <p:nvPr>
            <p:ph type="subTitle" idx="4"/>
          </p:nvPr>
        </p:nvSpPr>
        <p:spPr>
          <a:xfrm>
            <a:off x="2921491" y="2528250"/>
            <a:ext cx="44772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379" name="Google Shape;379;p25"/>
          <p:cNvSpPr txBox="1">
            <a:spLocks noGrp="1"/>
          </p:cNvSpPr>
          <p:nvPr>
            <p:ph type="subTitle" idx="5"/>
          </p:nvPr>
        </p:nvSpPr>
        <p:spPr>
          <a:xfrm>
            <a:off x="2921518" y="4030800"/>
            <a:ext cx="44772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5"/>
          <p:cNvSpPr txBox="1">
            <a:spLocks noGrp="1"/>
          </p:cNvSpPr>
          <p:nvPr>
            <p:ph type="subTitle" idx="6"/>
          </p:nvPr>
        </p:nvSpPr>
        <p:spPr>
          <a:xfrm>
            <a:off x="2921518" y="3644550"/>
            <a:ext cx="44772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pic>
        <p:nvPicPr>
          <p:cNvPr id="381" name="Google Shape;381;p25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>
            <a:off x="4982925" y="45618"/>
            <a:ext cx="267866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5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-721521" y="-555700"/>
            <a:ext cx="1812991" cy="1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5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8051379" y="3697450"/>
            <a:ext cx="1812991" cy="1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5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 rot="10800000">
            <a:off x="6973091" y="1"/>
            <a:ext cx="2612224" cy="8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>
            <a:off x="8285407" y="185225"/>
            <a:ext cx="710920" cy="8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5400000">
            <a:off x="-1030378" y="3424989"/>
            <a:ext cx="3093500" cy="8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5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>
            <a:off x="6144719" y="4328208"/>
            <a:ext cx="2851599" cy="12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5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 rot="5400000" flipH="1">
            <a:off x="8117013" y="3883599"/>
            <a:ext cx="1306427" cy="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5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>
            <a:off x="280449" y="4603490"/>
            <a:ext cx="227973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5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 rot="-9054973">
            <a:off x="-152233" y="164946"/>
            <a:ext cx="929886" cy="96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5"/>
          <p:cNvPicPr preferRelativeResize="0"/>
          <p:nvPr/>
        </p:nvPicPr>
        <p:blipFill>
          <a:blip r:embed="rId11">
            <a:alphaModFix amt="88000"/>
          </a:blip>
          <a:stretch>
            <a:fillRect/>
          </a:stretch>
        </p:blipFill>
        <p:spPr>
          <a:xfrm>
            <a:off x="-1605576" y="4812147"/>
            <a:ext cx="2851599" cy="155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5027088" y="2369538"/>
            <a:ext cx="329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5303688" y="3495763"/>
            <a:ext cx="2745300" cy="9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5986800" y="746536"/>
            <a:ext cx="1379100" cy="14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 rot="7602839">
            <a:off x="2485094" y="773569"/>
            <a:ext cx="2379514" cy="1857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5400000" flipH="1">
            <a:off x="1598055" y="4280974"/>
            <a:ext cx="2357339" cy="6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-5400000" flipH="1">
            <a:off x="891455" y="4280974"/>
            <a:ext cx="2357339" cy="6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 flipH="1">
            <a:off x="-1027974" y="113149"/>
            <a:ext cx="4982699" cy="9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>
            <a:off x="-352450" y="3783850"/>
            <a:ext cx="1981301" cy="163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flipH="1">
            <a:off x="165099" y="540000"/>
            <a:ext cx="1426102" cy="117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>
            <a:off x="708611" y="4360799"/>
            <a:ext cx="1306427" cy="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 rot="-5400000" flipH="1">
            <a:off x="-442035" y="2012738"/>
            <a:ext cx="1809400" cy="2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 rot="-2175155">
            <a:off x="385877" y="1688255"/>
            <a:ext cx="3013070" cy="155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3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 rot="10800000" flipH="1">
            <a:off x="3261751" y="4497824"/>
            <a:ext cx="4982699" cy="9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3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>
            <a:off x="3067343" y="3061800"/>
            <a:ext cx="1561649" cy="132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3"/>
          <p:cNvPicPr preferRelativeResize="0"/>
          <p:nvPr/>
        </p:nvPicPr>
        <p:blipFill>
          <a:blip r:embed="rId11">
            <a:alphaModFix amt="88000"/>
          </a:blip>
          <a:stretch>
            <a:fillRect/>
          </a:stretch>
        </p:blipFill>
        <p:spPr>
          <a:xfrm>
            <a:off x="4098617" y="392250"/>
            <a:ext cx="946766" cy="11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-5400000" flipH="1">
            <a:off x="7240813" y="1155811"/>
            <a:ext cx="2870899" cy="7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 rot="10800000">
            <a:off x="6823782" y="313071"/>
            <a:ext cx="1809400" cy="2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2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6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>
            <a:off x="4982925" y="45618"/>
            <a:ext cx="267866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6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-721521" y="-555700"/>
            <a:ext cx="1812991" cy="1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6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8051379" y="3697450"/>
            <a:ext cx="1812991" cy="1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6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 rot="10800000">
            <a:off x="6973091" y="1"/>
            <a:ext cx="2612224" cy="8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6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>
            <a:off x="8285407" y="185225"/>
            <a:ext cx="710920" cy="8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6"/>
          <p:cNvPicPr preferRelativeResize="0"/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5400000">
            <a:off x="-1030378" y="3424989"/>
            <a:ext cx="3093500" cy="8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6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>
            <a:off x="6144719" y="4328208"/>
            <a:ext cx="2851599" cy="12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6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 rot="5400000" flipH="1">
            <a:off x="8117013" y="3883599"/>
            <a:ext cx="1306427" cy="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6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>
            <a:off x="280449" y="4603490"/>
            <a:ext cx="227973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6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 rot="-9054973">
            <a:off x="-152233" y="164946"/>
            <a:ext cx="929886" cy="96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6"/>
          <p:cNvPicPr preferRelativeResize="0"/>
          <p:nvPr/>
        </p:nvPicPr>
        <p:blipFill>
          <a:blip r:embed="rId11">
            <a:alphaModFix amt="88000"/>
          </a:blip>
          <a:stretch>
            <a:fillRect/>
          </a:stretch>
        </p:blipFill>
        <p:spPr>
          <a:xfrm>
            <a:off x="-1605576" y="4812147"/>
            <a:ext cx="2851599" cy="15540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6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26"/>
          <p:cNvSpPr txBox="1">
            <a:spLocks noGrp="1"/>
          </p:cNvSpPr>
          <p:nvPr>
            <p:ph type="subTitle" idx="1"/>
          </p:nvPr>
        </p:nvSpPr>
        <p:spPr>
          <a:xfrm>
            <a:off x="1824025" y="2012825"/>
            <a:ext cx="27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 txBox="1">
            <a:spLocks noGrp="1"/>
          </p:cNvSpPr>
          <p:nvPr>
            <p:ph type="subTitle" idx="2"/>
          </p:nvPr>
        </p:nvSpPr>
        <p:spPr>
          <a:xfrm>
            <a:off x="1824025" y="1626575"/>
            <a:ext cx="27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407" name="Google Shape;407;p26"/>
          <p:cNvSpPr txBox="1">
            <a:spLocks noGrp="1"/>
          </p:cNvSpPr>
          <p:nvPr>
            <p:ph type="subTitle" idx="3"/>
          </p:nvPr>
        </p:nvSpPr>
        <p:spPr>
          <a:xfrm>
            <a:off x="1824025" y="3306425"/>
            <a:ext cx="27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26"/>
          <p:cNvSpPr txBox="1">
            <a:spLocks noGrp="1"/>
          </p:cNvSpPr>
          <p:nvPr>
            <p:ph type="subTitle" idx="4"/>
          </p:nvPr>
        </p:nvSpPr>
        <p:spPr>
          <a:xfrm>
            <a:off x="1824025" y="2920175"/>
            <a:ext cx="27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409" name="Google Shape;409;p26"/>
          <p:cNvSpPr txBox="1">
            <a:spLocks noGrp="1"/>
          </p:cNvSpPr>
          <p:nvPr>
            <p:ph type="subTitle" idx="5"/>
          </p:nvPr>
        </p:nvSpPr>
        <p:spPr>
          <a:xfrm>
            <a:off x="5633100" y="2012825"/>
            <a:ext cx="27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26"/>
          <p:cNvSpPr txBox="1">
            <a:spLocks noGrp="1"/>
          </p:cNvSpPr>
          <p:nvPr>
            <p:ph type="subTitle" idx="6"/>
          </p:nvPr>
        </p:nvSpPr>
        <p:spPr>
          <a:xfrm>
            <a:off x="5633100" y="1626575"/>
            <a:ext cx="27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411" name="Google Shape;411;p26"/>
          <p:cNvSpPr txBox="1">
            <a:spLocks noGrp="1"/>
          </p:cNvSpPr>
          <p:nvPr>
            <p:ph type="subTitle" idx="7"/>
          </p:nvPr>
        </p:nvSpPr>
        <p:spPr>
          <a:xfrm>
            <a:off x="5633100" y="3306425"/>
            <a:ext cx="27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6"/>
          <p:cNvSpPr txBox="1">
            <a:spLocks noGrp="1"/>
          </p:cNvSpPr>
          <p:nvPr>
            <p:ph type="subTitle" idx="8"/>
          </p:nvPr>
        </p:nvSpPr>
        <p:spPr>
          <a:xfrm>
            <a:off x="5633100" y="2920175"/>
            <a:ext cx="27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2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7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15" name="Google Shape;415;p27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 rot="10800000">
            <a:off x="1421584" y="4518453"/>
            <a:ext cx="267866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7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10800000">
            <a:off x="7937474" y="4124409"/>
            <a:ext cx="1812991" cy="1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7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10800000">
            <a:off x="-781201" y="-128741"/>
            <a:ext cx="1812991" cy="1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7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-502146" y="4301220"/>
            <a:ext cx="2612224" cy="8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7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 rot="10800000">
            <a:off x="86842" y="4070245"/>
            <a:ext cx="710920" cy="8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7"/>
          <p:cNvPicPr preferRelativeResize="0"/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5400000">
            <a:off x="7117673" y="797244"/>
            <a:ext cx="3093500" cy="8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7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rot="10800000">
            <a:off x="1" y="-696700"/>
            <a:ext cx="2851599" cy="12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7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 rot="-5400000" flipH="1">
            <a:off x="-323671" y="667059"/>
            <a:ext cx="1306427" cy="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7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 rot="10800000">
            <a:off x="6522988" y="-107482"/>
            <a:ext cx="227973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7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 rot="1745027">
            <a:off x="8251291" y="3935408"/>
            <a:ext cx="929886" cy="96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7"/>
          <p:cNvPicPr preferRelativeResize="0"/>
          <p:nvPr/>
        </p:nvPicPr>
        <p:blipFill>
          <a:blip r:embed="rId11">
            <a:alphaModFix amt="88000"/>
          </a:blip>
          <a:stretch>
            <a:fillRect/>
          </a:stretch>
        </p:blipFill>
        <p:spPr>
          <a:xfrm rot="10800000">
            <a:off x="7674446" y="101156"/>
            <a:ext cx="2851599" cy="15540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7"/>
          <p:cNvSpPr txBox="1">
            <a:spLocks noGrp="1"/>
          </p:cNvSpPr>
          <p:nvPr>
            <p:ph type="subTitle" idx="1"/>
          </p:nvPr>
        </p:nvSpPr>
        <p:spPr>
          <a:xfrm>
            <a:off x="910500" y="2089025"/>
            <a:ext cx="28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7"/>
          <p:cNvSpPr txBox="1">
            <a:spLocks noGrp="1"/>
          </p:cNvSpPr>
          <p:nvPr>
            <p:ph type="subTitle" idx="2"/>
          </p:nvPr>
        </p:nvSpPr>
        <p:spPr>
          <a:xfrm>
            <a:off x="910500" y="1702775"/>
            <a:ext cx="28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428" name="Google Shape;428;p27"/>
          <p:cNvSpPr txBox="1">
            <a:spLocks noGrp="1"/>
          </p:cNvSpPr>
          <p:nvPr>
            <p:ph type="subTitle" idx="3"/>
          </p:nvPr>
        </p:nvSpPr>
        <p:spPr>
          <a:xfrm>
            <a:off x="910500" y="3382625"/>
            <a:ext cx="28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27"/>
          <p:cNvSpPr txBox="1">
            <a:spLocks noGrp="1"/>
          </p:cNvSpPr>
          <p:nvPr>
            <p:ph type="subTitle" idx="4"/>
          </p:nvPr>
        </p:nvSpPr>
        <p:spPr>
          <a:xfrm>
            <a:off x="910500" y="2996375"/>
            <a:ext cx="28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430" name="Google Shape;430;p27"/>
          <p:cNvSpPr txBox="1">
            <a:spLocks noGrp="1"/>
          </p:cNvSpPr>
          <p:nvPr>
            <p:ph type="subTitle" idx="5"/>
          </p:nvPr>
        </p:nvSpPr>
        <p:spPr>
          <a:xfrm>
            <a:off x="5415000" y="2089025"/>
            <a:ext cx="28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7"/>
          <p:cNvSpPr txBox="1">
            <a:spLocks noGrp="1"/>
          </p:cNvSpPr>
          <p:nvPr>
            <p:ph type="subTitle" idx="6"/>
          </p:nvPr>
        </p:nvSpPr>
        <p:spPr>
          <a:xfrm>
            <a:off x="5415000" y="1702775"/>
            <a:ext cx="28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432" name="Google Shape;432;p27"/>
          <p:cNvSpPr txBox="1">
            <a:spLocks noGrp="1"/>
          </p:cNvSpPr>
          <p:nvPr>
            <p:ph type="subTitle" idx="7"/>
          </p:nvPr>
        </p:nvSpPr>
        <p:spPr>
          <a:xfrm>
            <a:off x="5415000" y="3382625"/>
            <a:ext cx="28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27"/>
          <p:cNvSpPr txBox="1">
            <a:spLocks noGrp="1"/>
          </p:cNvSpPr>
          <p:nvPr>
            <p:ph type="subTitle" idx="8"/>
          </p:nvPr>
        </p:nvSpPr>
        <p:spPr>
          <a:xfrm>
            <a:off x="5415000" y="2996375"/>
            <a:ext cx="28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4_1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8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8"/>
          <p:cNvSpPr txBox="1">
            <a:spLocks noGrp="1"/>
          </p:cNvSpPr>
          <p:nvPr>
            <p:ph type="subTitle" idx="1"/>
          </p:nvPr>
        </p:nvSpPr>
        <p:spPr>
          <a:xfrm>
            <a:off x="2326950" y="1610125"/>
            <a:ext cx="5896800" cy="379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8"/>
          <p:cNvSpPr txBox="1">
            <a:spLocks noGrp="1"/>
          </p:cNvSpPr>
          <p:nvPr>
            <p:ph type="subTitle" idx="2"/>
          </p:nvPr>
        </p:nvSpPr>
        <p:spPr>
          <a:xfrm>
            <a:off x="2326948" y="1257050"/>
            <a:ext cx="5323200" cy="342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438" name="Google Shape;438;p28"/>
          <p:cNvSpPr txBox="1">
            <a:spLocks noGrp="1"/>
          </p:cNvSpPr>
          <p:nvPr>
            <p:ph type="subTitle" idx="3"/>
          </p:nvPr>
        </p:nvSpPr>
        <p:spPr>
          <a:xfrm>
            <a:off x="2326950" y="2476475"/>
            <a:ext cx="5896800" cy="379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28"/>
          <p:cNvSpPr txBox="1">
            <a:spLocks noGrp="1"/>
          </p:cNvSpPr>
          <p:nvPr>
            <p:ph type="subTitle" idx="4"/>
          </p:nvPr>
        </p:nvSpPr>
        <p:spPr>
          <a:xfrm>
            <a:off x="2326948" y="2123400"/>
            <a:ext cx="5323200" cy="342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440" name="Google Shape;440;p28"/>
          <p:cNvSpPr txBox="1">
            <a:spLocks noGrp="1"/>
          </p:cNvSpPr>
          <p:nvPr>
            <p:ph type="subTitle" idx="5"/>
          </p:nvPr>
        </p:nvSpPr>
        <p:spPr>
          <a:xfrm>
            <a:off x="2326950" y="3342825"/>
            <a:ext cx="5896800" cy="379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28"/>
          <p:cNvSpPr txBox="1">
            <a:spLocks noGrp="1"/>
          </p:cNvSpPr>
          <p:nvPr>
            <p:ph type="subTitle" idx="6"/>
          </p:nvPr>
        </p:nvSpPr>
        <p:spPr>
          <a:xfrm>
            <a:off x="2326948" y="2989750"/>
            <a:ext cx="5323200" cy="342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442" name="Google Shape;442;p28"/>
          <p:cNvSpPr txBox="1">
            <a:spLocks noGrp="1"/>
          </p:cNvSpPr>
          <p:nvPr>
            <p:ph type="subTitle" idx="7"/>
          </p:nvPr>
        </p:nvSpPr>
        <p:spPr>
          <a:xfrm>
            <a:off x="2326950" y="4209175"/>
            <a:ext cx="5896800" cy="379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8"/>
          <p:cNvSpPr txBox="1">
            <a:spLocks noGrp="1"/>
          </p:cNvSpPr>
          <p:nvPr>
            <p:ph type="subTitle" idx="8"/>
          </p:nvPr>
        </p:nvSpPr>
        <p:spPr>
          <a:xfrm>
            <a:off x="2326948" y="3856100"/>
            <a:ext cx="5323200" cy="342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pic>
        <p:nvPicPr>
          <p:cNvPr id="444" name="Google Shape;444;p28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 rot="7321184" flipH="1">
            <a:off x="-766535" y="-500754"/>
            <a:ext cx="2114962" cy="165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8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-5400000" flipH="1">
            <a:off x="-826491" y="3216564"/>
            <a:ext cx="2475826" cy="128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8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 flipH="1">
            <a:off x="4466408" y="4686350"/>
            <a:ext cx="4748700" cy="9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8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 rot="-10677085" flipH="1">
            <a:off x="-129063" y="4464734"/>
            <a:ext cx="1698129" cy="161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8"/>
          <p:cNvPicPr preferRelativeResize="0"/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6829587" flipH="1">
            <a:off x="7182646" y="217074"/>
            <a:ext cx="3161852" cy="1628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8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flipH="1">
            <a:off x="6432047" y="195450"/>
            <a:ext cx="2384852" cy="1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8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 flipH="1">
            <a:off x="3847948" y="4806463"/>
            <a:ext cx="1809400" cy="2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8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 rot="8531305" flipH="1">
            <a:off x="-62235" y="230297"/>
            <a:ext cx="1204854" cy="52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8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 flipH="1">
            <a:off x="195483" y="4138575"/>
            <a:ext cx="627150" cy="7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8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rot="-5400000" flipH="1">
            <a:off x="7616047" y="3037375"/>
            <a:ext cx="2384852" cy="1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2_2_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9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56" name="Google Shape;456;p29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 rot="10800000">
            <a:off x="1421584" y="4518453"/>
            <a:ext cx="267866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9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10800000">
            <a:off x="7937474" y="4124409"/>
            <a:ext cx="1812991" cy="1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9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10800000">
            <a:off x="-781201" y="-128741"/>
            <a:ext cx="1812991" cy="1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9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-502146" y="4301220"/>
            <a:ext cx="2612224" cy="8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9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 rot="10800000">
            <a:off x="86842" y="4070245"/>
            <a:ext cx="710920" cy="8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9"/>
          <p:cNvPicPr preferRelativeResize="0"/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5400000">
            <a:off x="7117673" y="797244"/>
            <a:ext cx="3093500" cy="8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9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rot="10800000">
            <a:off x="1" y="-696700"/>
            <a:ext cx="2851599" cy="12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9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 rot="-5400000" flipH="1">
            <a:off x="-323671" y="667059"/>
            <a:ext cx="1306427" cy="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9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 rot="10800000">
            <a:off x="6522988" y="-107482"/>
            <a:ext cx="227973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9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 rot="1745027">
            <a:off x="8251291" y="3935408"/>
            <a:ext cx="929886" cy="96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9"/>
          <p:cNvPicPr preferRelativeResize="0"/>
          <p:nvPr/>
        </p:nvPicPr>
        <p:blipFill>
          <a:blip r:embed="rId11">
            <a:alphaModFix amt="88000"/>
          </a:blip>
          <a:stretch>
            <a:fillRect/>
          </a:stretch>
        </p:blipFill>
        <p:spPr>
          <a:xfrm rot="10800000">
            <a:off x="7674446" y="101156"/>
            <a:ext cx="2851599" cy="15540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9"/>
          <p:cNvSpPr txBox="1">
            <a:spLocks noGrp="1"/>
          </p:cNvSpPr>
          <p:nvPr>
            <p:ph type="subTitle" idx="1"/>
          </p:nvPr>
        </p:nvSpPr>
        <p:spPr>
          <a:xfrm>
            <a:off x="680325" y="2285550"/>
            <a:ext cx="29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9"/>
          <p:cNvSpPr txBox="1">
            <a:spLocks noGrp="1"/>
          </p:cNvSpPr>
          <p:nvPr>
            <p:ph type="subTitle" idx="2"/>
          </p:nvPr>
        </p:nvSpPr>
        <p:spPr>
          <a:xfrm>
            <a:off x="862125" y="1899300"/>
            <a:ext cx="26004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469" name="Google Shape;469;p29"/>
          <p:cNvSpPr txBox="1">
            <a:spLocks noGrp="1"/>
          </p:cNvSpPr>
          <p:nvPr>
            <p:ph type="subTitle" idx="3"/>
          </p:nvPr>
        </p:nvSpPr>
        <p:spPr>
          <a:xfrm>
            <a:off x="2286738" y="3835900"/>
            <a:ext cx="29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29"/>
          <p:cNvSpPr txBox="1">
            <a:spLocks noGrp="1"/>
          </p:cNvSpPr>
          <p:nvPr>
            <p:ph type="subTitle" idx="4"/>
          </p:nvPr>
        </p:nvSpPr>
        <p:spPr>
          <a:xfrm>
            <a:off x="2468538" y="3449650"/>
            <a:ext cx="26004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471" name="Google Shape;471;p29"/>
          <p:cNvSpPr txBox="1">
            <a:spLocks noGrp="1"/>
          </p:cNvSpPr>
          <p:nvPr>
            <p:ph type="subTitle" idx="5"/>
          </p:nvPr>
        </p:nvSpPr>
        <p:spPr>
          <a:xfrm>
            <a:off x="3893225" y="2285550"/>
            <a:ext cx="29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29"/>
          <p:cNvSpPr txBox="1">
            <a:spLocks noGrp="1"/>
          </p:cNvSpPr>
          <p:nvPr>
            <p:ph type="subTitle" idx="6"/>
          </p:nvPr>
        </p:nvSpPr>
        <p:spPr>
          <a:xfrm>
            <a:off x="4075025" y="1899300"/>
            <a:ext cx="26004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473" name="Google Shape;473;p29"/>
          <p:cNvSpPr txBox="1">
            <a:spLocks noGrp="1"/>
          </p:cNvSpPr>
          <p:nvPr>
            <p:ph type="subTitle" idx="7"/>
          </p:nvPr>
        </p:nvSpPr>
        <p:spPr>
          <a:xfrm>
            <a:off x="5499675" y="3835900"/>
            <a:ext cx="29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29"/>
          <p:cNvSpPr txBox="1">
            <a:spLocks noGrp="1"/>
          </p:cNvSpPr>
          <p:nvPr>
            <p:ph type="subTitle" idx="8"/>
          </p:nvPr>
        </p:nvSpPr>
        <p:spPr>
          <a:xfrm>
            <a:off x="5681475" y="3449650"/>
            <a:ext cx="26004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SECTION_TITLE_AND_DESCRIPTION_2"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9"/>
          <p:cNvSpPr txBox="1">
            <a:spLocks noGrp="1"/>
          </p:cNvSpPr>
          <p:nvPr>
            <p:ph type="title"/>
          </p:nvPr>
        </p:nvSpPr>
        <p:spPr>
          <a:xfrm>
            <a:off x="978325" y="1592700"/>
            <a:ext cx="3732000" cy="20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4" name="Google Shape;864;p49"/>
          <p:cNvSpPr txBox="1">
            <a:spLocks noGrp="1"/>
          </p:cNvSpPr>
          <p:nvPr>
            <p:ph type="subTitle" idx="1"/>
          </p:nvPr>
        </p:nvSpPr>
        <p:spPr>
          <a:xfrm>
            <a:off x="4975050" y="1663050"/>
            <a:ext cx="3342300" cy="19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865" name="Google Shape;865;p49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 rot="3478813">
            <a:off x="-767614" y="3309299"/>
            <a:ext cx="2777300" cy="216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9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-5400000">
            <a:off x="-575607" y="1524522"/>
            <a:ext cx="1864700" cy="96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9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 rot="10800000">
            <a:off x="4340517" y="68471"/>
            <a:ext cx="4748700" cy="9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9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 rot="10800000">
            <a:off x="-121382" y="-211729"/>
            <a:ext cx="1733650" cy="16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9"/>
          <p:cNvPicPr preferRelativeResize="0"/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3970419">
            <a:off x="7412668" y="3840672"/>
            <a:ext cx="2431649" cy="1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49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rot="10800000">
            <a:off x="6550093" y="4777749"/>
            <a:ext cx="2107225" cy="1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49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 rot="10800000">
            <a:off x="252442" y="663221"/>
            <a:ext cx="627150" cy="7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49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 rot="10800000">
            <a:off x="3722057" y="395671"/>
            <a:ext cx="1809400" cy="2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49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 rot="2268692">
            <a:off x="57186" y="4034653"/>
            <a:ext cx="1582177" cy="68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49"/>
          <p:cNvPicPr preferRelativeResize="0"/>
          <p:nvPr/>
        </p:nvPicPr>
        <p:blipFill>
          <a:blip r:embed="rId11">
            <a:alphaModFix amt="88000"/>
          </a:blip>
          <a:stretch>
            <a:fillRect/>
          </a:stretch>
        </p:blipFill>
        <p:spPr>
          <a:xfrm>
            <a:off x="2511822" y="4180252"/>
            <a:ext cx="3093500" cy="8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49"/>
          <p:cNvPicPr preferRelativeResize="0"/>
          <p:nvPr/>
        </p:nvPicPr>
        <p:blipFill>
          <a:blip r:embed="rId12">
            <a:alphaModFix amt="88000"/>
          </a:blip>
          <a:stretch>
            <a:fillRect/>
          </a:stretch>
        </p:blipFill>
        <p:spPr>
          <a:xfrm>
            <a:off x="4895917" y="4363625"/>
            <a:ext cx="1114366" cy="94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49"/>
          <p:cNvPicPr preferRelativeResize="0"/>
          <p:nvPr/>
        </p:nvPicPr>
        <p:blipFill>
          <a:blip r:embed="rId13">
            <a:alphaModFix amt="88000"/>
          </a:blip>
          <a:stretch>
            <a:fillRect/>
          </a:stretch>
        </p:blipFill>
        <p:spPr>
          <a:xfrm rot="5400000">
            <a:off x="7890444" y="919968"/>
            <a:ext cx="1426875" cy="6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5_1"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54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 flipH="1">
            <a:off x="7107275" y="2326974"/>
            <a:ext cx="4982699" cy="9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54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5400000" flipH="1">
            <a:off x="845667" y="3419324"/>
            <a:ext cx="2357339" cy="6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54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-5400000" flipH="1">
            <a:off x="139067" y="3419324"/>
            <a:ext cx="2357339" cy="6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54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 flipH="1">
            <a:off x="-1048775" y="113149"/>
            <a:ext cx="4982699" cy="9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54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-373250" y="3783850"/>
            <a:ext cx="1981301" cy="163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54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 flipH="1">
            <a:off x="144298" y="540000"/>
            <a:ext cx="1426102" cy="117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54"/>
          <p:cNvPicPr preferRelativeResize="0"/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5400000" flipH="1">
            <a:off x="7532899" y="-416850"/>
            <a:ext cx="2206401" cy="19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54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>
            <a:off x="687810" y="4360799"/>
            <a:ext cx="1306427" cy="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54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 flipH="1">
            <a:off x="7461166" y="227075"/>
            <a:ext cx="946766" cy="11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54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 rot="-5400000" flipH="1">
            <a:off x="4766984" y="107000"/>
            <a:ext cx="243543" cy="11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4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 rot="-5400000" flipH="1">
            <a:off x="-462836" y="2012738"/>
            <a:ext cx="1809400" cy="2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4"/>
          <p:cNvPicPr preferRelativeResize="0"/>
          <p:nvPr/>
        </p:nvPicPr>
        <p:blipFill>
          <a:blip r:embed="rId11">
            <a:alphaModFix amt="88000"/>
          </a:blip>
          <a:stretch>
            <a:fillRect/>
          </a:stretch>
        </p:blipFill>
        <p:spPr>
          <a:xfrm flipH="1">
            <a:off x="6357031" y="4000308"/>
            <a:ext cx="2851599" cy="12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4"/>
          <p:cNvPicPr preferRelativeResize="0"/>
          <p:nvPr/>
        </p:nvPicPr>
        <p:blipFill>
          <a:blip r:embed="rId12">
            <a:alphaModFix amt="88000"/>
          </a:blip>
          <a:stretch>
            <a:fillRect/>
          </a:stretch>
        </p:blipFill>
        <p:spPr>
          <a:xfrm>
            <a:off x="8013870" y="4000299"/>
            <a:ext cx="852308" cy="8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4"/>
          <p:cNvPicPr preferRelativeResize="0"/>
          <p:nvPr/>
        </p:nvPicPr>
        <p:blipFill>
          <a:blip r:embed="rId13">
            <a:alphaModFix amt="88000"/>
          </a:blip>
          <a:stretch>
            <a:fillRect/>
          </a:stretch>
        </p:blipFill>
        <p:spPr>
          <a:xfrm rot="-7361621" flipH="1">
            <a:off x="6790822" y="3466521"/>
            <a:ext cx="929886" cy="96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4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5400000" flipH="1">
            <a:off x="7551780" y="1931874"/>
            <a:ext cx="2357339" cy="6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"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55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 rot="10800000">
            <a:off x="1421584" y="4518453"/>
            <a:ext cx="267866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5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10800000">
            <a:off x="7937474" y="4124409"/>
            <a:ext cx="1812991" cy="1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5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10800000">
            <a:off x="-781201" y="-128741"/>
            <a:ext cx="1812991" cy="1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5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-502146" y="4301220"/>
            <a:ext cx="2612224" cy="8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5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 rot="10800000">
            <a:off x="86842" y="4070245"/>
            <a:ext cx="710920" cy="8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55"/>
          <p:cNvPicPr preferRelativeResize="0"/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5400000">
            <a:off x="7117673" y="797244"/>
            <a:ext cx="3093500" cy="8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55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rot="10800000">
            <a:off x="1" y="-696700"/>
            <a:ext cx="2851599" cy="12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55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 rot="-5400000" flipH="1">
            <a:off x="-323671" y="667059"/>
            <a:ext cx="1306427" cy="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5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 rot="10800000">
            <a:off x="6522988" y="-107482"/>
            <a:ext cx="227973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55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 rot="1745027">
            <a:off x="8251291" y="3935408"/>
            <a:ext cx="929886" cy="96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55"/>
          <p:cNvPicPr preferRelativeResize="0"/>
          <p:nvPr/>
        </p:nvPicPr>
        <p:blipFill>
          <a:blip r:embed="rId11">
            <a:alphaModFix amt="88000"/>
          </a:blip>
          <a:stretch>
            <a:fillRect/>
          </a:stretch>
        </p:blipFill>
        <p:spPr>
          <a:xfrm rot="10800000">
            <a:off x="7674446" y="101156"/>
            <a:ext cx="2851599" cy="155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45" name="Google Shape;45;p4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 rot="-7321181">
            <a:off x="7600810" y="-329601"/>
            <a:ext cx="2192930" cy="17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5400000">
            <a:off x="7974201" y="2728350"/>
            <a:ext cx="1864700" cy="96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4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642100" y="4654825"/>
            <a:ext cx="4748700" cy="9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>
            <a:off x="7651025" y="3777300"/>
            <a:ext cx="1733650" cy="16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4"/>
          <p:cNvPicPr preferRelativeResize="0"/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6829581">
            <a:off x="-893025" y="-4850"/>
            <a:ext cx="2431649" cy="1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4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>
            <a:off x="293975" y="195447"/>
            <a:ext cx="2107225" cy="1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4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>
            <a:off x="8383700" y="3777300"/>
            <a:ext cx="627150" cy="7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4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>
            <a:off x="4199860" y="4774938"/>
            <a:ext cx="1809400" cy="2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4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 rot="-8531303">
            <a:off x="7893215" y="270382"/>
            <a:ext cx="1249270" cy="53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54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3" name="Google Shape;73;p6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 rot="-7321184">
            <a:off x="7686256" y="-348354"/>
            <a:ext cx="2114962" cy="165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6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5400000">
            <a:off x="8067051" y="3391575"/>
            <a:ext cx="1864700" cy="96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6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-104225" y="4686350"/>
            <a:ext cx="4748700" cy="9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6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 rot="10677086">
            <a:off x="7881531" y="4709951"/>
            <a:ext cx="1343461" cy="128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6"/>
          <p:cNvPicPr preferRelativeResize="0"/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6829581">
            <a:off x="-893025" y="-4850"/>
            <a:ext cx="2431649" cy="1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6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>
            <a:off x="293975" y="195447"/>
            <a:ext cx="2107225" cy="1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6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>
            <a:off x="8516850" y="4214775"/>
            <a:ext cx="627150" cy="7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6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>
            <a:off x="3453535" y="4806463"/>
            <a:ext cx="1809400" cy="2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 rot="-8531305">
            <a:off x="7968265" y="230297"/>
            <a:ext cx="1204854" cy="520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1583475" y="1466025"/>
            <a:ext cx="5977200" cy="22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7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01" name="Google Shape;101;p8"/>
          <p:cNvGrpSpPr/>
          <p:nvPr/>
        </p:nvGrpSpPr>
        <p:grpSpPr>
          <a:xfrm>
            <a:off x="-324400" y="-563200"/>
            <a:ext cx="10641724" cy="6345376"/>
            <a:chOff x="-324400" y="-563200"/>
            <a:chExt cx="10641724" cy="6345376"/>
          </a:xfrm>
        </p:grpSpPr>
        <p:pic>
          <p:nvPicPr>
            <p:cNvPr id="102" name="Google Shape;102;p8"/>
            <p:cNvPicPr preferRelativeResize="0"/>
            <p:nvPr/>
          </p:nvPicPr>
          <p:blipFill>
            <a:blip r:embed="rId2">
              <a:alphaModFix amt="88000"/>
            </a:blip>
            <a:stretch>
              <a:fillRect/>
            </a:stretch>
          </p:blipFill>
          <p:spPr>
            <a:xfrm rot="-5400000">
              <a:off x="-744867" y="1585811"/>
              <a:ext cx="2679831" cy="733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8"/>
            <p:cNvPicPr preferRelativeResize="0"/>
            <p:nvPr/>
          </p:nvPicPr>
          <p:blipFill>
            <a:blip r:embed="rId2">
              <a:alphaModFix amt="88000"/>
            </a:blip>
            <a:stretch>
              <a:fillRect/>
            </a:stretch>
          </p:blipFill>
          <p:spPr>
            <a:xfrm rot="5400000">
              <a:off x="5705543" y="3989583"/>
              <a:ext cx="2814925" cy="770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8"/>
            <p:cNvPicPr preferRelativeResize="0"/>
            <p:nvPr/>
          </p:nvPicPr>
          <p:blipFill>
            <a:blip r:embed="rId3">
              <a:alphaModFix amt="88000"/>
            </a:blip>
            <a:stretch>
              <a:fillRect/>
            </a:stretch>
          </p:blipFill>
          <p:spPr>
            <a:xfrm>
              <a:off x="4608194" y="0"/>
              <a:ext cx="5709130" cy="11338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8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 flipH="1">
              <a:off x="7275910" y="3395961"/>
              <a:ext cx="2365890" cy="1957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8"/>
            <p:cNvPicPr preferRelativeResize="0"/>
            <p:nvPr/>
          </p:nvPicPr>
          <p:blipFill>
            <a:blip r:embed="rId5">
              <a:alphaModFix amt="88000"/>
            </a:blip>
            <a:stretch>
              <a:fillRect/>
            </a:stretch>
          </p:blipFill>
          <p:spPr>
            <a:xfrm>
              <a:off x="7316298" y="489083"/>
              <a:ext cx="1634015" cy="1344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8"/>
            <p:cNvPicPr preferRelativeResize="0"/>
            <p:nvPr/>
          </p:nvPicPr>
          <p:blipFill>
            <a:blip r:embed="rId6">
              <a:alphaModFix amt="88000"/>
            </a:blip>
            <a:stretch>
              <a:fillRect/>
            </a:stretch>
          </p:blipFill>
          <p:spPr>
            <a:xfrm rot="-5400000">
              <a:off x="-490768" y="-396832"/>
              <a:ext cx="2508243" cy="2175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8"/>
            <p:cNvPicPr preferRelativeResize="0"/>
            <p:nvPr/>
          </p:nvPicPr>
          <p:blipFill>
            <a:blip r:embed="rId7">
              <a:alphaModFix amt="88000"/>
            </a:blip>
            <a:stretch>
              <a:fillRect/>
            </a:stretch>
          </p:blipFill>
          <p:spPr>
            <a:xfrm flipH="1">
              <a:off x="6814762" y="4084903"/>
              <a:ext cx="1560016" cy="579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8"/>
            <p:cNvPicPr preferRelativeResize="0"/>
            <p:nvPr/>
          </p:nvPicPr>
          <p:blipFill>
            <a:blip r:embed="rId8">
              <a:alphaModFix amt="88000"/>
            </a:blip>
            <a:stretch>
              <a:fillRect/>
            </a:stretch>
          </p:blipFill>
          <p:spPr>
            <a:xfrm>
              <a:off x="1022735" y="335187"/>
              <a:ext cx="1076291" cy="1334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8"/>
            <p:cNvPicPr preferRelativeResize="0"/>
            <p:nvPr/>
          </p:nvPicPr>
          <p:blipFill>
            <a:blip r:embed="rId9">
              <a:alphaModFix amt="88000"/>
            </a:blip>
            <a:stretch>
              <a:fillRect/>
            </a:stretch>
          </p:blipFill>
          <p:spPr>
            <a:xfrm rot="5400000">
              <a:off x="3374631" y="106106"/>
              <a:ext cx="279050" cy="1271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8"/>
            <p:cNvPicPr preferRelativeResize="0"/>
            <p:nvPr/>
          </p:nvPicPr>
          <p:blipFill>
            <a:blip r:embed="rId10">
              <a:alphaModFix amt="88000"/>
            </a:blip>
            <a:stretch>
              <a:fillRect/>
            </a:stretch>
          </p:blipFill>
          <p:spPr>
            <a:xfrm rot="5400000">
              <a:off x="7572766" y="2176533"/>
              <a:ext cx="2073195" cy="330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8"/>
            <p:cNvPicPr preferRelativeResize="0"/>
            <p:nvPr/>
          </p:nvPicPr>
          <p:blipFill>
            <a:blip r:embed="rId11">
              <a:alphaModFix amt="88000"/>
            </a:blip>
            <a:stretch>
              <a:fillRect/>
            </a:stretch>
          </p:blipFill>
          <p:spPr>
            <a:xfrm>
              <a:off x="7376" y="3740222"/>
              <a:ext cx="3549790" cy="1613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8"/>
            <p:cNvPicPr preferRelativeResize="0"/>
            <p:nvPr/>
          </p:nvPicPr>
          <p:blipFill>
            <a:blip r:embed="rId12">
              <a:alphaModFix amt="88000"/>
            </a:blip>
            <a:stretch>
              <a:fillRect/>
            </a:stretch>
          </p:blipFill>
          <p:spPr>
            <a:xfrm flipH="1">
              <a:off x="328526" y="3640148"/>
              <a:ext cx="1271300" cy="1209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8"/>
            <p:cNvPicPr preferRelativeResize="0"/>
            <p:nvPr/>
          </p:nvPicPr>
          <p:blipFill>
            <a:blip r:embed="rId13">
              <a:alphaModFix amt="88000"/>
            </a:blip>
            <a:stretch>
              <a:fillRect/>
            </a:stretch>
          </p:blipFill>
          <p:spPr>
            <a:xfrm rot="7361621">
              <a:off x="3362828" y="4026319"/>
              <a:ext cx="1157561" cy="12054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>
            <a:spLocks noGrp="1"/>
          </p:cNvSpPr>
          <p:nvPr>
            <p:ph type="title"/>
          </p:nvPr>
        </p:nvSpPr>
        <p:spPr>
          <a:xfrm>
            <a:off x="1518850" y="1197900"/>
            <a:ext cx="6106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subTitle" idx="1"/>
          </p:nvPr>
        </p:nvSpPr>
        <p:spPr>
          <a:xfrm>
            <a:off x="1518950" y="2767800"/>
            <a:ext cx="6106200" cy="11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118" name="Google Shape;118;p9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 rot="5400000">
            <a:off x="7567855" y="3246719"/>
            <a:ext cx="2357339" cy="6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9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 rot="-5400000">
            <a:off x="528180" y="292944"/>
            <a:ext cx="2357339" cy="6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9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10800000">
            <a:off x="-1086400" y="4116270"/>
            <a:ext cx="4982699" cy="9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9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 rot="10800000" flipH="1">
            <a:off x="-410875" y="-204182"/>
            <a:ext cx="1981301" cy="163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9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 rot="10800000">
            <a:off x="106673" y="3505318"/>
            <a:ext cx="1426102" cy="117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9"/>
          <p:cNvPicPr preferRelativeResize="0"/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5400000">
            <a:off x="7495274" y="3722119"/>
            <a:ext cx="2206401" cy="19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9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rot="10800000" flipH="1">
            <a:off x="650185" y="372769"/>
            <a:ext cx="1306427" cy="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9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 rot="10800000">
            <a:off x="7423541" y="3818243"/>
            <a:ext cx="946766" cy="11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9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 rot="-5400000">
            <a:off x="4729359" y="4002418"/>
            <a:ext cx="243543" cy="11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9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 rot="-5400000">
            <a:off x="-500461" y="2917531"/>
            <a:ext cx="1809400" cy="2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9"/>
          <p:cNvPicPr preferRelativeResize="0"/>
          <p:nvPr/>
        </p:nvPicPr>
        <p:blipFill>
          <a:blip r:embed="rId11">
            <a:alphaModFix amt="88000"/>
          </a:blip>
          <a:stretch>
            <a:fillRect/>
          </a:stretch>
        </p:blipFill>
        <p:spPr>
          <a:xfrm rot="10800000">
            <a:off x="6371956" y="-137115"/>
            <a:ext cx="2851599" cy="12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9"/>
          <p:cNvPicPr preferRelativeResize="0"/>
          <p:nvPr/>
        </p:nvPicPr>
        <p:blipFill>
          <a:blip r:embed="rId12">
            <a:alphaModFix amt="88000"/>
          </a:blip>
          <a:stretch>
            <a:fillRect/>
          </a:stretch>
        </p:blipFill>
        <p:spPr>
          <a:xfrm rot="10800000" flipH="1">
            <a:off x="8028795" y="347994"/>
            <a:ext cx="852308" cy="8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9"/>
          <p:cNvPicPr preferRelativeResize="0"/>
          <p:nvPr/>
        </p:nvPicPr>
        <p:blipFill>
          <a:blip r:embed="rId13">
            <a:alphaModFix amt="88000"/>
          </a:blip>
          <a:stretch>
            <a:fillRect/>
          </a:stretch>
        </p:blipFill>
        <p:spPr>
          <a:xfrm rot="-3438379">
            <a:off x="5414547" y="22119"/>
            <a:ext cx="929886" cy="968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"/>
          <p:cNvSpPr txBox="1">
            <a:spLocks noGrp="1"/>
          </p:cNvSpPr>
          <p:nvPr>
            <p:ph type="subTitle" idx="1"/>
          </p:nvPr>
        </p:nvSpPr>
        <p:spPr>
          <a:xfrm>
            <a:off x="1335900" y="1313983"/>
            <a:ext cx="6472200" cy="2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2"/>
          </p:nvPr>
        </p:nvSpPr>
        <p:spPr>
          <a:xfrm>
            <a:off x="1335900" y="3340217"/>
            <a:ext cx="64722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Miriam Libre"/>
              <a:buNone/>
              <a:defRPr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Miriam Libre"/>
              <a:buNone/>
              <a:defRPr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Miriam Libre"/>
              <a:buNone/>
              <a:defRPr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Miriam Libre"/>
              <a:buNone/>
              <a:defRPr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Miriam Libre"/>
              <a:buNone/>
              <a:defRPr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Miriam Libre"/>
              <a:buNone/>
              <a:defRPr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Miriam Libre"/>
              <a:buNone/>
              <a:defRPr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Miriam Libre"/>
              <a:buNone/>
              <a:defRPr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pic>
        <p:nvPicPr>
          <p:cNvPr id="162" name="Google Shape;162;p13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 rot="3478813">
            <a:off x="-767614" y="3309299"/>
            <a:ext cx="2777300" cy="216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3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-5400000">
            <a:off x="-575607" y="1524522"/>
            <a:ext cx="1864700" cy="96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3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 rot="10800000">
            <a:off x="4340517" y="68471"/>
            <a:ext cx="4748700" cy="9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3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 rot="10800000">
            <a:off x="-121382" y="-211729"/>
            <a:ext cx="1733650" cy="16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3"/>
          <p:cNvPicPr preferRelativeResize="0"/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3970419">
            <a:off x="7412668" y="3840672"/>
            <a:ext cx="2431649" cy="1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3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rot="10800000">
            <a:off x="6550093" y="4777749"/>
            <a:ext cx="2107225" cy="1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3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 rot="10800000">
            <a:off x="252442" y="663221"/>
            <a:ext cx="627150" cy="7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3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 rot="10800000">
            <a:off x="3722057" y="395671"/>
            <a:ext cx="1809400" cy="2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3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 rot="2268692">
            <a:off x="57186" y="4034653"/>
            <a:ext cx="1582177" cy="68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3"/>
          <p:cNvPicPr preferRelativeResize="0"/>
          <p:nvPr/>
        </p:nvPicPr>
        <p:blipFill>
          <a:blip r:embed="rId11">
            <a:alphaModFix amt="88000"/>
          </a:blip>
          <a:stretch>
            <a:fillRect/>
          </a:stretch>
        </p:blipFill>
        <p:spPr>
          <a:xfrm>
            <a:off x="2511822" y="4180252"/>
            <a:ext cx="3093500" cy="8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3"/>
          <p:cNvPicPr preferRelativeResize="0"/>
          <p:nvPr/>
        </p:nvPicPr>
        <p:blipFill>
          <a:blip r:embed="rId12">
            <a:alphaModFix amt="88000"/>
          </a:blip>
          <a:stretch>
            <a:fillRect/>
          </a:stretch>
        </p:blipFill>
        <p:spPr>
          <a:xfrm>
            <a:off x="4895917" y="4363625"/>
            <a:ext cx="1114366" cy="94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3"/>
          <p:cNvPicPr preferRelativeResize="0"/>
          <p:nvPr/>
        </p:nvPicPr>
        <p:blipFill>
          <a:blip r:embed="rId13">
            <a:alphaModFix amt="88000"/>
          </a:blip>
          <a:stretch>
            <a:fillRect/>
          </a:stretch>
        </p:blipFill>
        <p:spPr>
          <a:xfrm rot="5400000">
            <a:off x="7890444" y="919968"/>
            <a:ext cx="1426875" cy="6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>
            <a:spLocks noGrp="1"/>
          </p:cNvSpPr>
          <p:nvPr>
            <p:ph type="subTitle" idx="1"/>
          </p:nvPr>
        </p:nvSpPr>
        <p:spPr>
          <a:xfrm>
            <a:off x="1027500" y="1313975"/>
            <a:ext cx="4660200" cy="2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76" name="Google Shape;176;p14"/>
          <p:cNvSpPr txBox="1">
            <a:spLocks noGrp="1"/>
          </p:cNvSpPr>
          <p:nvPr>
            <p:ph type="subTitle" idx="2"/>
          </p:nvPr>
        </p:nvSpPr>
        <p:spPr>
          <a:xfrm>
            <a:off x="1027500" y="3678699"/>
            <a:ext cx="49827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Miriam Libr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Miriam Libre"/>
              <a:buNone/>
              <a:defRPr b="1"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Miriam Libre"/>
              <a:buNone/>
              <a:defRPr b="1"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Miriam Libre"/>
              <a:buNone/>
              <a:defRPr b="1"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Miriam Libre"/>
              <a:buNone/>
              <a:defRPr b="1"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Miriam Libre"/>
              <a:buNone/>
              <a:defRPr b="1"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Miriam Libre"/>
              <a:buNone/>
              <a:defRPr b="1"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Miriam Libre"/>
              <a:buNone/>
              <a:defRPr b="1"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Miriam Libre"/>
              <a:buNone/>
              <a:defRPr b="1"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pic>
        <p:nvPicPr>
          <p:cNvPr id="177" name="Google Shape;177;p14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>
            <a:off x="-104225" y="4436775"/>
            <a:ext cx="4748700" cy="9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4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6829584">
            <a:off x="-932052" y="184958"/>
            <a:ext cx="3056178" cy="157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4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559808" y="238125"/>
            <a:ext cx="2648439" cy="14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4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>
            <a:off x="3667310" y="4661000"/>
            <a:ext cx="1809400" cy="2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4"/>
          <p:cNvPicPr preferRelativeResize="0"/>
          <p:nvPr/>
        </p:nvPicPr>
        <p:blipFill rotWithShape="1">
          <a:blip r:embed="rId6">
            <a:alphaModFix amt="88000"/>
          </a:blip>
          <a:srcRect l="3530" t="-8990" r="-3530" b="8990"/>
          <a:stretch/>
        </p:blipFill>
        <p:spPr>
          <a:xfrm rot="-10472502" flipH="1">
            <a:off x="3983844" y="-388807"/>
            <a:ext cx="2379515" cy="1857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4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rot="-5400000">
            <a:off x="5405107" y="4280974"/>
            <a:ext cx="2357339" cy="6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rot="5400000">
            <a:off x="6111707" y="4280974"/>
            <a:ext cx="2357339" cy="6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4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>
            <a:off x="5405777" y="113149"/>
            <a:ext cx="4982699" cy="9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4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 flipH="1">
            <a:off x="7731651" y="3783850"/>
            <a:ext cx="1981301" cy="163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4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>
            <a:off x="7769301" y="540000"/>
            <a:ext cx="1426102" cy="117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4"/>
          <p:cNvPicPr preferRelativeResize="0"/>
          <p:nvPr/>
        </p:nvPicPr>
        <p:blipFill>
          <a:blip r:embed="rId10">
            <a:alphaModFix amt="88000"/>
          </a:blip>
          <a:stretch>
            <a:fillRect/>
          </a:stretch>
        </p:blipFill>
        <p:spPr>
          <a:xfrm flipH="1">
            <a:off x="7345464" y="4360799"/>
            <a:ext cx="1306427" cy="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4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 rot="5400000">
            <a:off x="7993136" y="2012738"/>
            <a:ext cx="1809400" cy="2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4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2175155" flipH="1">
            <a:off x="5961554" y="1688255"/>
            <a:ext cx="3013070" cy="155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4"/>
          <p:cNvPicPr preferRelativeResize="0"/>
          <p:nvPr/>
        </p:nvPicPr>
        <p:blipFill>
          <a:blip r:embed="rId11">
            <a:alphaModFix amt="88000"/>
          </a:blip>
          <a:stretch>
            <a:fillRect/>
          </a:stretch>
        </p:blipFill>
        <p:spPr>
          <a:xfrm flipH="1">
            <a:off x="5950509" y="3780525"/>
            <a:ext cx="1561649" cy="1321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95" r:id="rId24"/>
    <p:sldLayoutId id="2147483700" r:id="rId25"/>
    <p:sldLayoutId id="2147483701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lidesgo.com/es/slidesgo-school/tips-para-presentaciones/como-modificar-una-grafica-en-nuestras-presentaciones?utm_source=slidesgo_template&amp;utm_medium=referral-link&amp;utm_campaign=how-to-modify-a-graph-in-our-templates&amp;utm_term=slidesgo-school&amp;utm_content=how-to-modify-a-graph-in-our-templates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docs.google.com/spreadsheets/d/1psVa2S1dlbd4sV6XFdAv1p-efjDYAf_0FR8mfSKVBZo/cop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slidesgo.com/es/slidesgo-school/tips-para-presentaciones/como-modificar-una-grafica-en-nuestras-presentaciones?utm_source=slidesgo_template&amp;utm_medium=referral-link&amp;utm_campaign=how-to-modify-a-graph-in-our-templates&amp;utm_term=slidesgo-school&amp;utm_content=how-to-modify-a-graph-in-our-templates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docs.google.com/spreadsheets/d/1psVa2S1dlbd4sV6XFdAv1p-efjDYAf_0FR8mfSKVBZo/copy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://bit.ly/2Tynxth" TargetMode="External"/><Relationship Id="rId7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owerpoint-tutorials/how-to-download-the-fonts-for-our-powerpoint-templates?utm_source=slidesgo_template&amp;utm_medium=referral-link&amp;utm_campaign=sg_credits&amp;utm_content=slidesgo-school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1"/>
          <p:cNvSpPr txBox="1">
            <a:spLocks noGrp="1"/>
          </p:cNvSpPr>
          <p:nvPr>
            <p:ph type="ctrTitle"/>
          </p:nvPr>
        </p:nvSpPr>
        <p:spPr>
          <a:xfrm>
            <a:off x="708225" y="1544150"/>
            <a:ext cx="7704000" cy="15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 err="1"/>
              <a:t>JavaScript</a:t>
            </a:r>
            <a:r>
              <a:rPr lang="ru-RU" dirty="0"/>
              <a:t> </a:t>
            </a:r>
            <a:r>
              <a:rPr lang="ru-RU" dirty="0" err="1"/>
              <a:t>sonlar</a:t>
            </a:r>
            <a:r>
              <a:rPr lang="ru-RU" dirty="0"/>
              <a:t> (</a:t>
            </a:r>
            <a:r>
              <a:rPr lang="ru-RU" dirty="0" err="1"/>
              <a:t>numbers</a:t>
            </a:r>
            <a:r>
              <a:rPr lang="ru-RU" dirty="0"/>
              <a:t>)</a:t>
            </a:r>
            <a:endParaRPr dirty="0"/>
          </a:p>
        </p:txBody>
      </p:sp>
      <p:sp>
        <p:nvSpPr>
          <p:cNvPr id="985" name="Google Shape;985;p61"/>
          <p:cNvSpPr txBox="1">
            <a:spLocks noGrp="1"/>
          </p:cNvSpPr>
          <p:nvPr>
            <p:ph type="subTitle" idx="1"/>
          </p:nvPr>
        </p:nvSpPr>
        <p:spPr>
          <a:xfrm>
            <a:off x="708225" y="3363675"/>
            <a:ext cx="43068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Suyunov Husan</a:t>
            </a:r>
            <a:endParaRPr dirty="0"/>
          </a:p>
        </p:txBody>
      </p:sp>
      <p:pic>
        <p:nvPicPr>
          <p:cNvPr id="986" name="Google Shape;986;p61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842625" y="3163650"/>
            <a:ext cx="6844375" cy="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0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 de planificación </a:t>
            </a:r>
            <a:r>
              <a:rPr lang="es">
                <a:solidFill>
                  <a:schemeClr val="lt2"/>
                </a:solidFill>
              </a:rPr>
              <a:t>estratégica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27" name="Google Shape;1127;p70"/>
          <p:cNvSpPr txBox="1">
            <a:spLocks noGrp="1"/>
          </p:cNvSpPr>
          <p:nvPr>
            <p:ph type="subTitle" idx="1"/>
          </p:nvPr>
        </p:nvSpPr>
        <p:spPr>
          <a:xfrm>
            <a:off x="2326950" y="1610125"/>
            <a:ext cx="5896800" cy="379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es el segundo planeta más cercano al Sol</a:t>
            </a:r>
            <a:endParaRPr/>
          </a:p>
        </p:txBody>
      </p:sp>
      <p:sp>
        <p:nvSpPr>
          <p:cNvPr id="1128" name="Google Shape;1128;p70"/>
          <p:cNvSpPr txBox="1">
            <a:spLocks noGrp="1"/>
          </p:cNvSpPr>
          <p:nvPr>
            <p:ph type="subTitle" idx="2"/>
          </p:nvPr>
        </p:nvSpPr>
        <p:spPr>
          <a:xfrm>
            <a:off x="2326948" y="1257050"/>
            <a:ext cx="5323200" cy="342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Misión</a:t>
            </a:r>
            <a:endParaRPr/>
          </a:p>
        </p:txBody>
      </p:sp>
      <p:sp>
        <p:nvSpPr>
          <p:cNvPr id="1129" name="Google Shape;1129;p70"/>
          <p:cNvSpPr txBox="1">
            <a:spLocks noGrp="1"/>
          </p:cNvSpPr>
          <p:nvPr>
            <p:ph type="subTitle" idx="3"/>
          </p:nvPr>
        </p:nvSpPr>
        <p:spPr>
          <a:xfrm>
            <a:off x="2326950" y="2476475"/>
            <a:ext cx="5896800" cy="379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Júpiter es el planeta más grande del sistema solar</a:t>
            </a:r>
            <a:endParaRPr/>
          </a:p>
        </p:txBody>
      </p:sp>
      <p:sp>
        <p:nvSpPr>
          <p:cNvPr id="1130" name="Google Shape;1130;p70"/>
          <p:cNvSpPr txBox="1">
            <a:spLocks noGrp="1"/>
          </p:cNvSpPr>
          <p:nvPr>
            <p:ph type="subTitle" idx="4"/>
          </p:nvPr>
        </p:nvSpPr>
        <p:spPr>
          <a:xfrm>
            <a:off x="2326948" y="2123400"/>
            <a:ext cx="5323200" cy="342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Visión</a:t>
            </a:r>
            <a:endParaRPr/>
          </a:p>
        </p:txBody>
      </p:sp>
      <p:sp>
        <p:nvSpPr>
          <p:cNvPr id="1131" name="Google Shape;1131;p70"/>
          <p:cNvSpPr txBox="1">
            <a:spLocks noGrp="1"/>
          </p:cNvSpPr>
          <p:nvPr>
            <p:ph type="subTitle" idx="5"/>
          </p:nvPr>
        </p:nvSpPr>
        <p:spPr>
          <a:xfrm>
            <a:off x="2326950" y="3342825"/>
            <a:ext cx="5896800" cy="379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Marte contiene gran cantidad de óxido de hierro</a:t>
            </a:r>
            <a:endParaRPr/>
          </a:p>
        </p:txBody>
      </p:sp>
      <p:sp>
        <p:nvSpPr>
          <p:cNvPr id="1132" name="Google Shape;1132;p70"/>
          <p:cNvSpPr txBox="1">
            <a:spLocks noGrp="1"/>
          </p:cNvSpPr>
          <p:nvPr>
            <p:ph type="subTitle" idx="6"/>
          </p:nvPr>
        </p:nvSpPr>
        <p:spPr>
          <a:xfrm>
            <a:off x="2326948" y="2989750"/>
            <a:ext cx="5323200" cy="342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1133" name="Google Shape;1133;p70"/>
          <p:cNvSpPr txBox="1">
            <a:spLocks noGrp="1"/>
          </p:cNvSpPr>
          <p:nvPr>
            <p:ph type="subTitle" idx="7"/>
          </p:nvPr>
        </p:nvSpPr>
        <p:spPr>
          <a:xfrm>
            <a:off x="2326950" y="4209175"/>
            <a:ext cx="5896800" cy="379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Saturno está compuesto por hidrógeno y helio</a:t>
            </a:r>
            <a:endParaRPr/>
          </a:p>
        </p:txBody>
      </p:sp>
      <p:sp>
        <p:nvSpPr>
          <p:cNvPr id="1134" name="Google Shape;1134;p70"/>
          <p:cNvSpPr txBox="1">
            <a:spLocks noGrp="1"/>
          </p:cNvSpPr>
          <p:nvPr>
            <p:ph type="subTitle" idx="8"/>
          </p:nvPr>
        </p:nvSpPr>
        <p:spPr>
          <a:xfrm>
            <a:off x="2326948" y="3856100"/>
            <a:ext cx="5323200" cy="342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Iniciativas</a:t>
            </a:r>
            <a:endParaRPr/>
          </a:p>
        </p:txBody>
      </p:sp>
      <p:pic>
        <p:nvPicPr>
          <p:cNvPr id="1135" name="Google Shape;1135;p70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1493852" y="1257044"/>
            <a:ext cx="613641" cy="569338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70"/>
          <p:cNvSpPr/>
          <p:nvPr/>
        </p:nvSpPr>
        <p:spPr>
          <a:xfrm>
            <a:off x="1584388" y="1346338"/>
            <a:ext cx="432569" cy="390713"/>
          </a:xfrm>
          <a:custGeom>
            <a:avLst/>
            <a:gdLst/>
            <a:ahLst/>
            <a:cxnLst/>
            <a:rect l="l" t="t" r="r" b="b"/>
            <a:pathLst>
              <a:path w="20349" h="18380" extrusionOk="0">
                <a:moveTo>
                  <a:pt x="10284" y="6297"/>
                </a:moveTo>
                <a:lnTo>
                  <a:pt x="7247" y="11574"/>
                </a:lnTo>
                <a:lnTo>
                  <a:pt x="6788" y="11574"/>
                </a:lnTo>
                <a:cubicBezTo>
                  <a:pt x="6577" y="10888"/>
                  <a:pt x="5874" y="10418"/>
                  <a:pt x="5157" y="10418"/>
                </a:cubicBezTo>
                <a:cubicBezTo>
                  <a:pt x="4951" y="10418"/>
                  <a:pt x="4745" y="10457"/>
                  <a:pt x="4548" y="10540"/>
                </a:cubicBezTo>
                <a:lnTo>
                  <a:pt x="4548" y="6297"/>
                </a:lnTo>
                <a:close/>
                <a:moveTo>
                  <a:pt x="10997" y="7230"/>
                </a:moveTo>
                <a:lnTo>
                  <a:pt x="10997" y="11574"/>
                </a:lnTo>
                <a:lnTo>
                  <a:pt x="8485" y="11574"/>
                </a:lnTo>
                <a:lnTo>
                  <a:pt x="10997" y="7230"/>
                </a:lnTo>
                <a:close/>
                <a:moveTo>
                  <a:pt x="13628" y="8605"/>
                </a:moveTo>
                <a:lnTo>
                  <a:pt x="14476" y="9454"/>
                </a:lnTo>
                <a:lnTo>
                  <a:pt x="14476" y="11574"/>
                </a:lnTo>
                <a:lnTo>
                  <a:pt x="14307" y="11574"/>
                </a:lnTo>
                <a:cubicBezTo>
                  <a:pt x="14096" y="10888"/>
                  <a:pt x="13392" y="10418"/>
                  <a:pt x="12683" y="10418"/>
                </a:cubicBezTo>
                <a:cubicBezTo>
                  <a:pt x="12480" y="10418"/>
                  <a:pt x="12276" y="10457"/>
                  <a:pt x="12083" y="10540"/>
                </a:cubicBezTo>
                <a:lnTo>
                  <a:pt x="12083" y="8605"/>
                </a:lnTo>
                <a:close/>
                <a:moveTo>
                  <a:pt x="5177" y="11506"/>
                </a:moveTo>
                <a:cubicBezTo>
                  <a:pt x="5516" y="11506"/>
                  <a:pt x="5788" y="11778"/>
                  <a:pt x="5788" y="12117"/>
                </a:cubicBezTo>
                <a:cubicBezTo>
                  <a:pt x="5788" y="12457"/>
                  <a:pt x="5516" y="12728"/>
                  <a:pt x="5177" y="12728"/>
                </a:cubicBezTo>
                <a:cubicBezTo>
                  <a:pt x="4362" y="12694"/>
                  <a:pt x="4362" y="11524"/>
                  <a:pt x="5177" y="11506"/>
                </a:cubicBezTo>
                <a:close/>
                <a:moveTo>
                  <a:pt x="12694" y="11506"/>
                </a:moveTo>
                <a:cubicBezTo>
                  <a:pt x="13033" y="11506"/>
                  <a:pt x="13305" y="11778"/>
                  <a:pt x="13305" y="12117"/>
                </a:cubicBezTo>
                <a:cubicBezTo>
                  <a:pt x="13297" y="12525"/>
                  <a:pt x="13000" y="12728"/>
                  <a:pt x="12700" y="12728"/>
                </a:cubicBezTo>
                <a:cubicBezTo>
                  <a:pt x="12401" y="12728"/>
                  <a:pt x="12100" y="12525"/>
                  <a:pt x="12083" y="12117"/>
                </a:cubicBezTo>
                <a:cubicBezTo>
                  <a:pt x="12083" y="11778"/>
                  <a:pt x="12354" y="11506"/>
                  <a:pt x="12694" y="11506"/>
                </a:cubicBezTo>
                <a:close/>
                <a:moveTo>
                  <a:pt x="9292" y="1066"/>
                </a:moveTo>
                <a:cubicBezTo>
                  <a:pt x="10473" y="1066"/>
                  <a:pt x="11673" y="1334"/>
                  <a:pt x="12813" y="1919"/>
                </a:cubicBezTo>
                <a:lnTo>
                  <a:pt x="10913" y="5211"/>
                </a:lnTo>
                <a:lnTo>
                  <a:pt x="4023" y="5211"/>
                </a:lnTo>
                <a:cubicBezTo>
                  <a:pt x="3717" y="5211"/>
                  <a:pt x="3480" y="5449"/>
                  <a:pt x="3480" y="5754"/>
                </a:cubicBezTo>
                <a:lnTo>
                  <a:pt x="3480" y="12117"/>
                </a:lnTo>
                <a:cubicBezTo>
                  <a:pt x="3467" y="13107"/>
                  <a:pt x="4314" y="13810"/>
                  <a:pt x="5195" y="13810"/>
                </a:cubicBezTo>
                <a:cubicBezTo>
                  <a:pt x="5508" y="13810"/>
                  <a:pt x="5825" y="13722"/>
                  <a:pt x="6109" y="13526"/>
                </a:cubicBezTo>
                <a:lnTo>
                  <a:pt x="6109" y="13526"/>
                </a:lnTo>
                <a:lnTo>
                  <a:pt x="4701" y="15986"/>
                </a:lnTo>
                <a:cubicBezTo>
                  <a:pt x="2512" y="14527"/>
                  <a:pt x="1086" y="12033"/>
                  <a:pt x="1086" y="9216"/>
                </a:cubicBezTo>
                <a:cubicBezTo>
                  <a:pt x="1020" y="4563"/>
                  <a:pt x="5025" y="1066"/>
                  <a:pt x="9292" y="1066"/>
                </a:cubicBezTo>
                <a:close/>
                <a:moveTo>
                  <a:pt x="13746" y="2462"/>
                </a:moveTo>
                <a:lnTo>
                  <a:pt x="13746" y="2462"/>
                </a:lnTo>
                <a:cubicBezTo>
                  <a:pt x="20348" y="6874"/>
                  <a:pt x="17260" y="17328"/>
                  <a:pt x="9216" y="17362"/>
                </a:cubicBezTo>
                <a:cubicBezTo>
                  <a:pt x="7942" y="17362"/>
                  <a:pt x="6720" y="17056"/>
                  <a:pt x="5634" y="16530"/>
                </a:cubicBezTo>
                <a:lnTo>
                  <a:pt x="7858" y="12660"/>
                </a:lnTo>
                <a:lnTo>
                  <a:pt x="11082" y="12660"/>
                </a:lnTo>
                <a:cubicBezTo>
                  <a:pt x="11345" y="13424"/>
                  <a:pt x="12019" y="13806"/>
                  <a:pt x="12694" y="13806"/>
                </a:cubicBezTo>
                <a:cubicBezTo>
                  <a:pt x="13369" y="13806"/>
                  <a:pt x="14043" y="13424"/>
                  <a:pt x="14307" y="12660"/>
                </a:cubicBezTo>
                <a:lnTo>
                  <a:pt x="15002" y="12660"/>
                </a:lnTo>
                <a:cubicBezTo>
                  <a:pt x="15307" y="12660"/>
                  <a:pt x="15545" y="12406"/>
                  <a:pt x="15545" y="12117"/>
                </a:cubicBezTo>
                <a:lnTo>
                  <a:pt x="15545" y="9216"/>
                </a:lnTo>
                <a:cubicBezTo>
                  <a:pt x="15545" y="9080"/>
                  <a:pt x="15495" y="8944"/>
                  <a:pt x="15393" y="8843"/>
                </a:cubicBezTo>
                <a:lnTo>
                  <a:pt x="14239" y="7689"/>
                </a:lnTo>
                <a:cubicBezTo>
                  <a:pt x="14137" y="7587"/>
                  <a:pt x="14001" y="7519"/>
                  <a:pt x="13848" y="7519"/>
                </a:cubicBezTo>
                <a:lnTo>
                  <a:pt x="12083" y="7519"/>
                </a:lnTo>
                <a:lnTo>
                  <a:pt x="12083" y="5754"/>
                </a:lnTo>
                <a:cubicBezTo>
                  <a:pt x="12083" y="5652"/>
                  <a:pt x="12049" y="5567"/>
                  <a:pt x="11999" y="5482"/>
                </a:cubicBezTo>
                <a:lnTo>
                  <a:pt x="13746" y="2462"/>
                </a:lnTo>
                <a:close/>
                <a:moveTo>
                  <a:pt x="9216" y="0"/>
                </a:moveTo>
                <a:cubicBezTo>
                  <a:pt x="4141" y="0"/>
                  <a:pt x="0" y="4141"/>
                  <a:pt x="0" y="9216"/>
                </a:cubicBezTo>
                <a:cubicBezTo>
                  <a:pt x="238" y="15325"/>
                  <a:pt x="4735" y="18380"/>
                  <a:pt x="9230" y="18380"/>
                </a:cubicBezTo>
                <a:cubicBezTo>
                  <a:pt x="13725" y="18380"/>
                  <a:pt x="18218" y="15325"/>
                  <a:pt x="18447" y="9216"/>
                </a:cubicBezTo>
                <a:cubicBezTo>
                  <a:pt x="18447" y="4141"/>
                  <a:pt x="14307" y="0"/>
                  <a:pt x="92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7" name="Google Shape;1137;p70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1493852" y="2123394"/>
            <a:ext cx="613641" cy="5693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8" name="Google Shape;1138;p70"/>
          <p:cNvGrpSpPr/>
          <p:nvPr/>
        </p:nvGrpSpPr>
        <p:grpSpPr>
          <a:xfrm>
            <a:off x="1604594" y="2212165"/>
            <a:ext cx="392158" cy="391776"/>
            <a:chOff x="1525316" y="1249978"/>
            <a:chExt cx="392158" cy="391776"/>
          </a:xfrm>
        </p:grpSpPr>
        <p:sp>
          <p:nvSpPr>
            <p:cNvPr id="1139" name="Google Shape;1139;p70"/>
            <p:cNvSpPr/>
            <p:nvPr/>
          </p:nvSpPr>
          <p:spPr>
            <a:xfrm>
              <a:off x="1525316" y="1348081"/>
              <a:ext cx="392158" cy="293672"/>
            </a:xfrm>
            <a:custGeom>
              <a:avLst/>
              <a:gdLst/>
              <a:ahLst/>
              <a:cxnLst/>
              <a:rect l="l" t="t" r="r" b="b"/>
              <a:pathLst>
                <a:path w="18448" h="13815" extrusionOk="0">
                  <a:moveTo>
                    <a:pt x="5754" y="1087"/>
                  </a:moveTo>
                  <a:cubicBezTo>
                    <a:pt x="8876" y="1207"/>
                    <a:pt x="8876" y="5669"/>
                    <a:pt x="5754" y="5789"/>
                  </a:cubicBezTo>
                  <a:cubicBezTo>
                    <a:pt x="4446" y="5789"/>
                    <a:pt x="3394" y="4736"/>
                    <a:pt x="3394" y="3447"/>
                  </a:cubicBezTo>
                  <a:cubicBezTo>
                    <a:pt x="3394" y="2139"/>
                    <a:pt x="4446" y="1087"/>
                    <a:pt x="5754" y="1087"/>
                  </a:cubicBezTo>
                  <a:close/>
                  <a:moveTo>
                    <a:pt x="5749" y="6897"/>
                  </a:moveTo>
                  <a:cubicBezTo>
                    <a:pt x="7473" y="6897"/>
                    <a:pt x="9198" y="8077"/>
                    <a:pt x="9266" y="10421"/>
                  </a:cubicBezTo>
                  <a:lnTo>
                    <a:pt x="2240" y="10421"/>
                  </a:lnTo>
                  <a:lnTo>
                    <a:pt x="2240" y="10387"/>
                  </a:lnTo>
                  <a:cubicBezTo>
                    <a:pt x="2333" y="8056"/>
                    <a:pt x="4041" y="6897"/>
                    <a:pt x="5749" y="6897"/>
                  </a:cubicBezTo>
                  <a:close/>
                  <a:moveTo>
                    <a:pt x="17361" y="11507"/>
                  </a:moveTo>
                  <a:lnTo>
                    <a:pt x="17361" y="12746"/>
                  </a:lnTo>
                  <a:lnTo>
                    <a:pt x="1086" y="12746"/>
                  </a:lnTo>
                  <a:lnTo>
                    <a:pt x="1086" y="11507"/>
                  </a:lnTo>
                  <a:close/>
                  <a:moveTo>
                    <a:pt x="5754" y="1"/>
                  </a:moveTo>
                  <a:cubicBezTo>
                    <a:pt x="2410" y="19"/>
                    <a:pt x="1070" y="4345"/>
                    <a:pt x="3767" y="6246"/>
                  </a:cubicBezTo>
                  <a:cubicBezTo>
                    <a:pt x="2224" y="6993"/>
                    <a:pt x="1138" y="8588"/>
                    <a:pt x="1154" y="10421"/>
                  </a:cubicBezTo>
                  <a:lnTo>
                    <a:pt x="543" y="10421"/>
                  </a:lnTo>
                  <a:cubicBezTo>
                    <a:pt x="238" y="10421"/>
                    <a:pt x="0" y="10658"/>
                    <a:pt x="0" y="10964"/>
                  </a:cubicBezTo>
                  <a:lnTo>
                    <a:pt x="0" y="13272"/>
                  </a:lnTo>
                  <a:cubicBezTo>
                    <a:pt x="0" y="13577"/>
                    <a:pt x="238" y="13815"/>
                    <a:pt x="543" y="13815"/>
                  </a:cubicBezTo>
                  <a:lnTo>
                    <a:pt x="17904" y="13815"/>
                  </a:lnTo>
                  <a:cubicBezTo>
                    <a:pt x="18210" y="13815"/>
                    <a:pt x="18447" y="13577"/>
                    <a:pt x="18447" y="13272"/>
                  </a:cubicBezTo>
                  <a:lnTo>
                    <a:pt x="18447" y="10964"/>
                  </a:lnTo>
                  <a:cubicBezTo>
                    <a:pt x="18447" y="10658"/>
                    <a:pt x="18210" y="10421"/>
                    <a:pt x="17904" y="10421"/>
                  </a:cubicBezTo>
                  <a:lnTo>
                    <a:pt x="10336" y="10421"/>
                  </a:lnTo>
                  <a:cubicBezTo>
                    <a:pt x="10352" y="8588"/>
                    <a:pt x="9283" y="6993"/>
                    <a:pt x="7738" y="6246"/>
                  </a:cubicBezTo>
                  <a:cubicBezTo>
                    <a:pt x="10437" y="4345"/>
                    <a:pt x="9096" y="19"/>
                    <a:pt x="5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0"/>
            <p:cNvSpPr/>
            <p:nvPr/>
          </p:nvSpPr>
          <p:spPr>
            <a:xfrm>
              <a:off x="1619295" y="1417019"/>
              <a:ext cx="59160" cy="28039"/>
            </a:xfrm>
            <a:custGeom>
              <a:avLst/>
              <a:gdLst/>
              <a:ahLst/>
              <a:cxnLst/>
              <a:rect l="l" t="t" r="r" b="b"/>
              <a:pathLst>
                <a:path w="2783" h="1319" extrusionOk="0">
                  <a:moveTo>
                    <a:pt x="1311" y="1"/>
                  </a:moveTo>
                  <a:cubicBezTo>
                    <a:pt x="973" y="1"/>
                    <a:pt x="625" y="114"/>
                    <a:pt x="365" y="390"/>
                  </a:cubicBezTo>
                  <a:cubicBezTo>
                    <a:pt x="0" y="794"/>
                    <a:pt x="335" y="1317"/>
                    <a:pt x="748" y="1317"/>
                  </a:cubicBezTo>
                  <a:cubicBezTo>
                    <a:pt x="873" y="1317"/>
                    <a:pt x="1006" y="1268"/>
                    <a:pt x="1129" y="1154"/>
                  </a:cubicBezTo>
                  <a:cubicBezTo>
                    <a:pt x="1188" y="1103"/>
                    <a:pt x="1260" y="1078"/>
                    <a:pt x="1330" y="1078"/>
                  </a:cubicBezTo>
                  <a:cubicBezTo>
                    <a:pt x="1400" y="1078"/>
                    <a:pt x="1468" y="1103"/>
                    <a:pt x="1519" y="1154"/>
                  </a:cubicBezTo>
                  <a:cubicBezTo>
                    <a:pt x="1629" y="1264"/>
                    <a:pt x="1769" y="1319"/>
                    <a:pt x="1909" y="1319"/>
                  </a:cubicBezTo>
                  <a:cubicBezTo>
                    <a:pt x="2049" y="1319"/>
                    <a:pt x="2189" y="1264"/>
                    <a:pt x="2299" y="1154"/>
                  </a:cubicBezTo>
                  <a:cubicBezTo>
                    <a:pt x="2782" y="577"/>
                    <a:pt x="2074" y="1"/>
                    <a:pt x="1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0"/>
            <p:cNvSpPr/>
            <p:nvPr/>
          </p:nvSpPr>
          <p:spPr>
            <a:xfrm>
              <a:off x="1746797" y="1249978"/>
              <a:ext cx="170676" cy="268822"/>
            </a:xfrm>
            <a:custGeom>
              <a:avLst/>
              <a:gdLst/>
              <a:ahLst/>
              <a:cxnLst/>
              <a:rect l="l" t="t" r="r" b="b"/>
              <a:pathLst>
                <a:path w="8029" h="12646" extrusionOk="0">
                  <a:moveTo>
                    <a:pt x="6331" y="1070"/>
                  </a:moveTo>
                  <a:cubicBezTo>
                    <a:pt x="6671" y="1070"/>
                    <a:pt x="6942" y="1341"/>
                    <a:pt x="6942" y="1697"/>
                  </a:cubicBezTo>
                  <a:lnTo>
                    <a:pt x="6942" y="8639"/>
                  </a:lnTo>
                  <a:cubicBezTo>
                    <a:pt x="6942" y="8978"/>
                    <a:pt x="6671" y="9250"/>
                    <a:pt x="6331" y="9250"/>
                  </a:cubicBezTo>
                  <a:lnTo>
                    <a:pt x="5177" y="9250"/>
                  </a:lnTo>
                  <a:cubicBezTo>
                    <a:pt x="5024" y="9250"/>
                    <a:pt x="4888" y="9317"/>
                    <a:pt x="4786" y="9402"/>
                  </a:cubicBezTo>
                  <a:lnTo>
                    <a:pt x="3395" y="10811"/>
                  </a:lnTo>
                  <a:lnTo>
                    <a:pt x="3395" y="9793"/>
                  </a:lnTo>
                  <a:cubicBezTo>
                    <a:pt x="3395" y="9487"/>
                    <a:pt x="3157" y="9250"/>
                    <a:pt x="2852" y="9250"/>
                  </a:cubicBezTo>
                  <a:lnTo>
                    <a:pt x="1698" y="9250"/>
                  </a:lnTo>
                  <a:cubicBezTo>
                    <a:pt x="1358" y="9250"/>
                    <a:pt x="1087" y="8978"/>
                    <a:pt x="1087" y="8639"/>
                  </a:cubicBezTo>
                  <a:lnTo>
                    <a:pt x="1087" y="1697"/>
                  </a:lnTo>
                  <a:cubicBezTo>
                    <a:pt x="1087" y="1358"/>
                    <a:pt x="1358" y="1070"/>
                    <a:pt x="1698" y="1070"/>
                  </a:cubicBezTo>
                  <a:close/>
                  <a:moveTo>
                    <a:pt x="1698" y="0"/>
                  </a:moveTo>
                  <a:cubicBezTo>
                    <a:pt x="765" y="0"/>
                    <a:pt x="1" y="747"/>
                    <a:pt x="1" y="1697"/>
                  </a:cubicBezTo>
                  <a:lnTo>
                    <a:pt x="1" y="8639"/>
                  </a:lnTo>
                  <a:cubicBezTo>
                    <a:pt x="1" y="9571"/>
                    <a:pt x="765" y="10336"/>
                    <a:pt x="1698" y="10336"/>
                  </a:cubicBezTo>
                  <a:lnTo>
                    <a:pt x="2309" y="10336"/>
                  </a:lnTo>
                  <a:lnTo>
                    <a:pt x="2309" y="12101"/>
                  </a:lnTo>
                  <a:cubicBezTo>
                    <a:pt x="2309" y="12425"/>
                    <a:pt x="2577" y="12646"/>
                    <a:pt x="2862" y="12646"/>
                  </a:cubicBezTo>
                  <a:cubicBezTo>
                    <a:pt x="2994" y="12646"/>
                    <a:pt x="3129" y="12598"/>
                    <a:pt x="3243" y="12490"/>
                  </a:cubicBezTo>
                  <a:lnTo>
                    <a:pt x="5397" y="10336"/>
                  </a:lnTo>
                  <a:lnTo>
                    <a:pt x="6331" y="10336"/>
                  </a:lnTo>
                  <a:cubicBezTo>
                    <a:pt x="7264" y="10336"/>
                    <a:pt x="8028" y="9571"/>
                    <a:pt x="8028" y="8639"/>
                  </a:cubicBezTo>
                  <a:lnTo>
                    <a:pt x="8028" y="1697"/>
                  </a:lnTo>
                  <a:cubicBezTo>
                    <a:pt x="8028" y="764"/>
                    <a:pt x="7282" y="0"/>
                    <a:pt x="6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0"/>
            <p:cNvSpPr/>
            <p:nvPr/>
          </p:nvSpPr>
          <p:spPr>
            <a:xfrm>
              <a:off x="1821496" y="1397526"/>
              <a:ext cx="22724" cy="22937"/>
            </a:xfrm>
            <a:custGeom>
              <a:avLst/>
              <a:gdLst/>
              <a:ahLst/>
              <a:cxnLst/>
              <a:rect l="l" t="t" r="r" b="b"/>
              <a:pathLst>
                <a:path w="1069" h="1079" extrusionOk="0">
                  <a:moveTo>
                    <a:pt x="543" y="1"/>
                  </a:moveTo>
                  <a:cubicBezTo>
                    <a:pt x="238" y="1"/>
                    <a:pt x="0" y="238"/>
                    <a:pt x="0" y="544"/>
                  </a:cubicBezTo>
                  <a:cubicBezTo>
                    <a:pt x="9" y="900"/>
                    <a:pt x="272" y="1078"/>
                    <a:pt x="535" y="1078"/>
                  </a:cubicBezTo>
                  <a:cubicBezTo>
                    <a:pt x="798" y="1078"/>
                    <a:pt x="1061" y="900"/>
                    <a:pt x="1069" y="544"/>
                  </a:cubicBezTo>
                  <a:cubicBezTo>
                    <a:pt x="1069" y="238"/>
                    <a:pt x="831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0"/>
            <p:cNvSpPr/>
            <p:nvPr/>
          </p:nvSpPr>
          <p:spPr>
            <a:xfrm>
              <a:off x="1800196" y="1299019"/>
              <a:ext cx="74337" cy="84456"/>
            </a:xfrm>
            <a:custGeom>
              <a:avLst/>
              <a:gdLst/>
              <a:ahLst/>
              <a:cxnLst/>
              <a:rect l="l" t="t" r="r" b="b"/>
              <a:pathLst>
                <a:path w="3497" h="3973" extrusionOk="0">
                  <a:moveTo>
                    <a:pt x="1494" y="1"/>
                  </a:moveTo>
                  <a:cubicBezTo>
                    <a:pt x="883" y="1"/>
                    <a:pt x="340" y="358"/>
                    <a:pt x="120" y="917"/>
                  </a:cubicBezTo>
                  <a:cubicBezTo>
                    <a:pt x="0" y="1207"/>
                    <a:pt x="136" y="1512"/>
                    <a:pt x="408" y="1630"/>
                  </a:cubicBezTo>
                  <a:cubicBezTo>
                    <a:pt x="475" y="1660"/>
                    <a:pt x="546" y="1674"/>
                    <a:pt x="616" y="1674"/>
                  </a:cubicBezTo>
                  <a:cubicBezTo>
                    <a:pt x="827" y="1674"/>
                    <a:pt x="1032" y="1546"/>
                    <a:pt x="1120" y="1342"/>
                  </a:cubicBezTo>
                  <a:cubicBezTo>
                    <a:pt x="1172" y="1189"/>
                    <a:pt x="1324" y="1087"/>
                    <a:pt x="1494" y="1087"/>
                  </a:cubicBezTo>
                  <a:cubicBezTo>
                    <a:pt x="1664" y="1087"/>
                    <a:pt x="1817" y="1189"/>
                    <a:pt x="1885" y="1342"/>
                  </a:cubicBezTo>
                  <a:cubicBezTo>
                    <a:pt x="1953" y="1494"/>
                    <a:pt x="1919" y="1682"/>
                    <a:pt x="1799" y="1800"/>
                  </a:cubicBezTo>
                  <a:lnTo>
                    <a:pt x="1528" y="2071"/>
                  </a:lnTo>
                  <a:cubicBezTo>
                    <a:pt x="1154" y="2428"/>
                    <a:pt x="968" y="2920"/>
                    <a:pt x="968" y="3429"/>
                  </a:cubicBezTo>
                  <a:cubicBezTo>
                    <a:pt x="968" y="3734"/>
                    <a:pt x="1206" y="3972"/>
                    <a:pt x="1494" y="3972"/>
                  </a:cubicBezTo>
                  <a:cubicBezTo>
                    <a:pt x="1799" y="3972"/>
                    <a:pt x="2037" y="3734"/>
                    <a:pt x="2037" y="3429"/>
                  </a:cubicBezTo>
                  <a:cubicBezTo>
                    <a:pt x="2037" y="3209"/>
                    <a:pt x="2122" y="2988"/>
                    <a:pt x="2292" y="2836"/>
                  </a:cubicBezTo>
                  <a:lnTo>
                    <a:pt x="2564" y="2564"/>
                  </a:lnTo>
                  <a:cubicBezTo>
                    <a:pt x="3496" y="1630"/>
                    <a:pt x="2818" y="1"/>
                    <a:pt x="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4" name="Google Shape;1144;p70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1493852" y="2989744"/>
            <a:ext cx="613641" cy="5693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70"/>
          <p:cNvGrpSpPr/>
          <p:nvPr/>
        </p:nvGrpSpPr>
        <p:grpSpPr>
          <a:xfrm>
            <a:off x="1594847" y="3078344"/>
            <a:ext cx="411651" cy="392137"/>
            <a:chOff x="1515558" y="3323732"/>
            <a:chExt cx="411651" cy="392137"/>
          </a:xfrm>
        </p:grpSpPr>
        <p:sp>
          <p:nvSpPr>
            <p:cNvPr id="1146" name="Google Shape;1146;p70"/>
            <p:cNvSpPr/>
            <p:nvPr/>
          </p:nvSpPr>
          <p:spPr>
            <a:xfrm>
              <a:off x="1634962" y="3323732"/>
              <a:ext cx="292248" cy="212703"/>
            </a:xfrm>
            <a:custGeom>
              <a:avLst/>
              <a:gdLst/>
              <a:ahLst/>
              <a:cxnLst/>
              <a:rect l="l" t="t" r="r" b="b"/>
              <a:pathLst>
                <a:path w="13748" h="10006" extrusionOk="0">
                  <a:moveTo>
                    <a:pt x="8695" y="3389"/>
                  </a:moveTo>
                  <a:cubicBezTo>
                    <a:pt x="9625" y="3389"/>
                    <a:pt x="10385" y="4579"/>
                    <a:pt x="9504" y="5474"/>
                  </a:cubicBezTo>
                  <a:lnTo>
                    <a:pt x="7825" y="3777"/>
                  </a:lnTo>
                  <a:cubicBezTo>
                    <a:pt x="8102" y="3504"/>
                    <a:pt x="8407" y="3389"/>
                    <a:pt x="8695" y="3389"/>
                  </a:cubicBezTo>
                  <a:close/>
                  <a:moveTo>
                    <a:pt x="4607" y="3543"/>
                  </a:moveTo>
                  <a:cubicBezTo>
                    <a:pt x="5504" y="3543"/>
                    <a:pt x="6400" y="3887"/>
                    <a:pt x="7078" y="4574"/>
                  </a:cubicBezTo>
                  <a:lnTo>
                    <a:pt x="8741" y="6237"/>
                  </a:lnTo>
                  <a:cubicBezTo>
                    <a:pt x="8508" y="6479"/>
                    <a:pt x="8191" y="6602"/>
                    <a:pt x="7873" y="6602"/>
                  </a:cubicBezTo>
                  <a:cubicBezTo>
                    <a:pt x="7567" y="6602"/>
                    <a:pt x="7260" y="6488"/>
                    <a:pt x="7027" y="6254"/>
                  </a:cubicBezTo>
                  <a:lnTo>
                    <a:pt x="6212" y="5440"/>
                  </a:lnTo>
                  <a:cubicBezTo>
                    <a:pt x="5781" y="4989"/>
                    <a:pt x="5209" y="4780"/>
                    <a:pt x="4638" y="4780"/>
                  </a:cubicBezTo>
                  <a:cubicBezTo>
                    <a:pt x="3725" y="4780"/>
                    <a:pt x="2813" y="5315"/>
                    <a:pt x="2479" y="6254"/>
                  </a:cubicBezTo>
                  <a:lnTo>
                    <a:pt x="1189" y="6254"/>
                  </a:lnTo>
                  <a:cubicBezTo>
                    <a:pt x="1342" y="5610"/>
                    <a:pt x="1664" y="5033"/>
                    <a:pt x="2123" y="4574"/>
                  </a:cubicBezTo>
                  <a:cubicBezTo>
                    <a:pt x="2810" y="3887"/>
                    <a:pt x="3709" y="3543"/>
                    <a:pt x="4607" y="3543"/>
                  </a:cubicBezTo>
                  <a:close/>
                  <a:moveTo>
                    <a:pt x="8686" y="1071"/>
                  </a:moveTo>
                  <a:cubicBezTo>
                    <a:pt x="11391" y="1071"/>
                    <a:pt x="13608" y="4450"/>
                    <a:pt x="11185" y="7069"/>
                  </a:cubicBezTo>
                  <a:lnTo>
                    <a:pt x="10353" y="7884"/>
                  </a:lnTo>
                  <a:cubicBezTo>
                    <a:pt x="9661" y="8588"/>
                    <a:pt x="8784" y="8906"/>
                    <a:pt x="7917" y="8906"/>
                  </a:cubicBezTo>
                  <a:cubicBezTo>
                    <a:pt x="6257" y="8906"/>
                    <a:pt x="4631" y="7737"/>
                    <a:pt x="4397" y="5863"/>
                  </a:cubicBezTo>
                  <a:cubicBezTo>
                    <a:pt x="4458" y="5855"/>
                    <a:pt x="4519" y="5851"/>
                    <a:pt x="4581" y="5851"/>
                  </a:cubicBezTo>
                  <a:cubicBezTo>
                    <a:pt x="4899" y="5851"/>
                    <a:pt x="5222" y="5962"/>
                    <a:pt x="5449" y="6203"/>
                  </a:cubicBezTo>
                  <a:lnTo>
                    <a:pt x="6264" y="7017"/>
                  </a:lnTo>
                  <a:cubicBezTo>
                    <a:pt x="6713" y="7459"/>
                    <a:pt x="7299" y="7679"/>
                    <a:pt x="7882" y="7679"/>
                  </a:cubicBezTo>
                  <a:cubicBezTo>
                    <a:pt x="8465" y="7679"/>
                    <a:pt x="9047" y="7459"/>
                    <a:pt x="9488" y="7017"/>
                  </a:cubicBezTo>
                  <a:lnTo>
                    <a:pt x="10303" y="6203"/>
                  </a:lnTo>
                  <a:cubicBezTo>
                    <a:pt x="11895" y="4470"/>
                    <a:pt x="10426" y="2306"/>
                    <a:pt x="8682" y="2306"/>
                  </a:cubicBezTo>
                  <a:cubicBezTo>
                    <a:pt x="8104" y="2306"/>
                    <a:pt x="7496" y="2544"/>
                    <a:pt x="6959" y="3114"/>
                  </a:cubicBezTo>
                  <a:cubicBezTo>
                    <a:pt x="6569" y="2877"/>
                    <a:pt x="6162" y="2707"/>
                    <a:pt x="5721" y="2605"/>
                  </a:cubicBezTo>
                  <a:lnTo>
                    <a:pt x="6212" y="2114"/>
                  </a:lnTo>
                  <a:cubicBezTo>
                    <a:pt x="7005" y="1380"/>
                    <a:pt x="7868" y="1071"/>
                    <a:pt x="8686" y="1071"/>
                  </a:cubicBezTo>
                  <a:close/>
                  <a:moveTo>
                    <a:pt x="8699" y="0"/>
                  </a:moveTo>
                  <a:cubicBezTo>
                    <a:pt x="7524" y="0"/>
                    <a:pt x="6349" y="450"/>
                    <a:pt x="5449" y="1349"/>
                  </a:cubicBezTo>
                  <a:cubicBezTo>
                    <a:pt x="5246" y="1571"/>
                    <a:pt x="4533" y="2249"/>
                    <a:pt x="4363" y="2469"/>
                  </a:cubicBezTo>
                  <a:cubicBezTo>
                    <a:pt x="2139" y="2537"/>
                    <a:pt x="120" y="4490"/>
                    <a:pt x="19" y="6764"/>
                  </a:cubicBezTo>
                  <a:cubicBezTo>
                    <a:pt x="1" y="7069"/>
                    <a:pt x="256" y="7341"/>
                    <a:pt x="562" y="7341"/>
                  </a:cubicBezTo>
                  <a:lnTo>
                    <a:pt x="2886" y="7341"/>
                  </a:lnTo>
                  <a:cubicBezTo>
                    <a:pt x="3157" y="7341"/>
                    <a:pt x="3379" y="7137"/>
                    <a:pt x="3429" y="6865"/>
                  </a:cubicBezTo>
                  <a:cubicBezTo>
                    <a:pt x="3429" y="6814"/>
                    <a:pt x="3447" y="6746"/>
                    <a:pt x="3463" y="6678"/>
                  </a:cubicBezTo>
                  <a:cubicBezTo>
                    <a:pt x="3963" y="8563"/>
                    <a:pt x="5873" y="10006"/>
                    <a:pt x="7776" y="10006"/>
                  </a:cubicBezTo>
                  <a:cubicBezTo>
                    <a:pt x="7809" y="10006"/>
                    <a:pt x="7842" y="10005"/>
                    <a:pt x="7875" y="10004"/>
                  </a:cubicBezTo>
                  <a:cubicBezTo>
                    <a:pt x="9726" y="9970"/>
                    <a:pt x="10710" y="9156"/>
                    <a:pt x="11948" y="7832"/>
                  </a:cubicBezTo>
                  <a:cubicBezTo>
                    <a:pt x="13713" y="6051"/>
                    <a:pt x="13747" y="3148"/>
                    <a:pt x="11948" y="1349"/>
                  </a:cubicBezTo>
                  <a:cubicBezTo>
                    <a:pt x="11049" y="450"/>
                    <a:pt x="9874" y="0"/>
                    <a:pt x="8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0"/>
            <p:cNvSpPr/>
            <p:nvPr/>
          </p:nvSpPr>
          <p:spPr>
            <a:xfrm>
              <a:off x="1636067" y="3323817"/>
              <a:ext cx="23107" cy="47744"/>
            </a:xfrm>
            <a:custGeom>
              <a:avLst/>
              <a:gdLst/>
              <a:ahLst/>
              <a:cxnLst/>
              <a:rect l="l" t="t" r="r" b="b"/>
              <a:pathLst>
                <a:path w="1087" h="2246" extrusionOk="0">
                  <a:moveTo>
                    <a:pt x="544" y="1"/>
                  </a:moveTo>
                  <a:cubicBezTo>
                    <a:pt x="281" y="1"/>
                    <a:pt x="18" y="183"/>
                    <a:pt x="1" y="548"/>
                  </a:cubicBezTo>
                  <a:lnTo>
                    <a:pt x="1" y="1702"/>
                  </a:lnTo>
                  <a:cubicBezTo>
                    <a:pt x="1" y="1990"/>
                    <a:pt x="238" y="2245"/>
                    <a:pt x="544" y="2245"/>
                  </a:cubicBezTo>
                  <a:cubicBezTo>
                    <a:pt x="831" y="2245"/>
                    <a:pt x="1087" y="1990"/>
                    <a:pt x="1087" y="1702"/>
                  </a:cubicBezTo>
                  <a:lnTo>
                    <a:pt x="1087" y="548"/>
                  </a:lnTo>
                  <a:cubicBezTo>
                    <a:pt x="1070" y="183"/>
                    <a:pt x="807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0"/>
            <p:cNvSpPr/>
            <p:nvPr/>
          </p:nvSpPr>
          <p:spPr>
            <a:xfrm>
              <a:off x="1521702" y="3434654"/>
              <a:ext cx="54844" cy="22767"/>
            </a:xfrm>
            <a:custGeom>
              <a:avLst/>
              <a:gdLst/>
              <a:ahLst/>
              <a:cxnLst/>
              <a:rect l="l" t="t" r="r" b="b"/>
              <a:pathLst>
                <a:path w="2580" h="1071" extrusionOk="0">
                  <a:moveTo>
                    <a:pt x="713" y="1"/>
                  </a:moveTo>
                  <a:cubicBezTo>
                    <a:pt x="0" y="18"/>
                    <a:pt x="0" y="1053"/>
                    <a:pt x="713" y="1070"/>
                  </a:cubicBezTo>
                  <a:lnTo>
                    <a:pt x="1867" y="1070"/>
                  </a:lnTo>
                  <a:cubicBezTo>
                    <a:pt x="2580" y="1053"/>
                    <a:pt x="2580" y="18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0"/>
            <p:cNvSpPr/>
            <p:nvPr/>
          </p:nvSpPr>
          <p:spPr>
            <a:xfrm>
              <a:off x="1553290" y="3356150"/>
              <a:ext cx="58075" cy="49169"/>
            </a:xfrm>
            <a:custGeom>
              <a:avLst/>
              <a:gdLst/>
              <a:ahLst/>
              <a:cxnLst/>
              <a:rect l="l" t="t" r="r" b="b"/>
              <a:pathLst>
                <a:path w="2732" h="2313" extrusionOk="0">
                  <a:moveTo>
                    <a:pt x="754" y="1"/>
                  </a:moveTo>
                  <a:cubicBezTo>
                    <a:pt x="344" y="1"/>
                    <a:pt x="0" y="524"/>
                    <a:pt x="365" y="928"/>
                  </a:cubicBezTo>
                  <a:lnTo>
                    <a:pt x="1603" y="2150"/>
                  </a:lnTo>
                  <a:cubicBezTo>
                    <a:pt x="1726" y="2264"/>
                    <a:pt x="1858" y="2313"/>
                    <a:pt x="1984" y="2313"/>
                  </a:cubicBezTo>
                  <a:cubicBezTo>
                    <a:pt x="2397" y="2313"/>
                    <a:pt x="2732" y="1790"/>
                    <a:pt x="2367" y="1386"/>
                  </a:cubicBezTo>
                  <a:lnTo>
                    <a:pt x="1128" y="164"/>
                  </a:lnTo>
                  <a:cubicBezTo>
                    <a:pt x="1009" y="49"/>
                    <a:pt x="879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0"/>
            <p:cNvSpPr/>
            <p:nvPr/>
          </p:nvSpPr>
          <p:spPr>
            <a:xfrm>
              <a:off x="1783594" y="3668082"/>
              <a:ext cx="23107" cy="47702"/>
            </a:xfrm>
            <a:custGeom>
              <a:avLst/>
              <a:gdLst/>
              <a:ahLst/>
              <a:cxnLst/>
              <a:rect l="l" t="t" r="r" b="b"/>
              <a:pathLst>
                <a:path w="1087" h="2244" extrusionOk="0">
                  <a:moveTo>
                    <a:pt x="544" y="0"/>
                  </a:moveTo>
                  <a:cubicBezTo>
                    <a:pt x="238" y="0"/>
                    <a:pt x="1" y="254"/>
                    <a:pt x="1" y="543"/>
                  </a:cubicBezTo>
                  <a:lnTo>
                    <a:pt x="1" y="1697"/>
                  </a:lnTo>
                  <a:cubicBezTo>
                    <a:pt x="18" y="2062"/>
                    <a:pt x="281" y="2244"/>
                    <a:pt x="544" y="2244"/>
                  </a:cubicBezTo>
                  <a:cubicBezTo>
                    <a:pt x="807" y="2244"/>
                    <a:pt x="1070" y="2062"/>
                    <a:pt x="1087" y="1697"/>
                  </a:cubicBezTo>
                  <a:lnTo>
                    <a:pt x="1087" y="543"/>
                  </a:lnTo>
                  <a:cubicBezTo>
                    <a:pt x="1087" y="254"/>
                    <a:pt x="8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0"/>
            <p:cNvSpPr/>
            <p:nvPr/>
          </p:nvSpPr>
          <p:spPr>
            <a:xfrm>
              <a:off x="1866222" y="3582223"/>
              <a:ext cx="54866" cy="22724"/>
            </a:xfrm>
            <a:custGeom>
              <a:avLst/>
              <a:gdLst/>
              <a:ahLst/>
              <a:cxnLst/>
              <a:rect l="l" t="t" r="r" b="b"/>
              <a:pathLst>
                <a:path w="2581" h="1069" extrusionOk="0">
                  <a:moveTo>
                    <a:pt x="713" y="0"/>
                  </a:moveTo>
                  <a:cubicBezTo>
                    <a:pt x="1" y="16"/>
                    <a:pt x="1" y="1052"/>
                    <a:pt x="713" y="1069"/>
                  </a:cubicBezTo>
                  <a:lnTo>
                    <a:pt x="1867" y="1069"/>
                  </a:lnTo>
                  <a:cubicBezTo>
                    <a:pt x="2580" y="1052"/>
                    <a:pt x="2580" y="16"/>
                    <a:pt x="1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0"/>
            <p:cNvSpPr/>
            <p:nvPr/>
          </p:nvSpPr>
          <p:spPr>
            <a:xfrm>
              <a:off x="1831147" y="3634304"/>
              <a:ext cx="58352" cy="49147"/>
            </a:xfrm>
            <a:custGeom>
              <a:avLst/>
              <a:gdLst/>
              <a:ahLst/>
              <a:cxnLst/>
              <a:rect l="l" t="t" r="r" b="b"/>
              <a:pathLst>
                <a:path w="2745" h="2312" extrusionOk="0">
                  <a:moveTo>
                    <a:pt x="758" y="0"/>
                  </a:moveTo>
                  <a:cubicBezTo>
                    <a:pt x="341" y="0"/>
                    <a:pt x="0" y="524"/>
                    <a:pt x="377" y="927"/>
                  </a:cubicBezTo>
                  <a:lnTo>
                    <a:pt x="1617" y="2148"/>
                  </a:lnTo>
                  <a:cubicBezTo>
                    <a:pt x="1735" y="2263"/>
                    <a:pt x="1866" y="2312"/>
                    <a:pt x="1991" y="2312"/>
                  </a:cubicBezTo>
                  <a:cubicBezTo>
                    <a:pt x="2400" y="2312"/>
                    <a:pt x="2744" y="1788"/>
                    <a:pt x="2380" y="1385"/>
                  </a:cubicBezTo>
                  <a:lnTo>
                    <a:pt x="1142" y="164"/>
                  </a:lnTo>
                  <a:cubicBezTo>
                    <a:pt x="1019" y="49"/>
                    <a:pt x="885" y="0"/>
                    <a:pt x="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0"/>
            <p:cNvSpPr/>
            <p:nvPr/>
          </p:nvSpPr>
          <p:spPr>
            <a:xfrm>
              <a:off x="1515558" y="3503166"/>
              <a:ext cx="292248" cy="212703"/>
            </a:xfrm>
            <a:custGeom>
              <a:avLst/>
              <a:gdLst/>
              <a:ahLst/>
              <a:cxnLst/>
              <a:rect l="l" t="t" r="r" b="b"/>
              <a:pathLst>
                <a:path w="13748" h="10006" extrusionOk="0">
                  <a:moveTo>
                    <a:pt x="5866" y="3399"/>
                  </a:moveTo>
                  <a:cubicBezTo>
                    <a:pt x="6175" y="3399"/>
                    <a:pt x="6486" y="3517"/>
                    <a:pt x="6722" y="3753"/>
                  </a:cubicBezTo>
                  <a:lnTo>
                    <a:pt x="7536" y="4568"/>
                  </a:lnTo>
                  <a:cubicBezTo>
                    <a:pt x="7967" y="5018"/>
                    <a:pt x="8539" y="5227"/>
                    <a:pt x="9111" y="5227"/>
                  </a:cubicBezTo>
                  <a:cubicBezTo>
                    <a:pt x="10024" y="5227"/>
                    <a:pt x="10936" y="4693"/>
                    <a:pt x="11270" y="3753"/>
                  </a:cubicBezTo>
                  <a:lnTo>
                    <a:pt x="12560" y="3753"/>
                  </a:lnTo>
                  <a:cubicBezTo>
                    <a:pt x="12406" y="4380"/>
                    <a:pt x="12084" y="4975"/>
                    <a:pt x="11626" y="5432"/>
                  </a:cubicBezTo>
                  <a:cubicBezTo>
                    <a:pt x="10939" y="6120"/>
                    <a:pt x="10039" y="6464"/>
                    <a:pt x="9142" y="6464"/>
                  </a:cubicBezTo>
                  <a:cubicBezTo>
                    <a:pt x="8244" y="6464"/>
                    <a:pt x="7349" y="6120"/>
                    <a:pt x="6670" y="5432"/>
                  </a:cubicBezTo>
                  <a:lnTo>
                    <a:pt x="5007" y="3769"/>
                  </a:lnTo>
                  <a:cubicBezTo>
                    <a:pt x="5238" y="3522"/>
                    <a:pt x="5552" y="3399"/>
                    <a:pt x="5866" y="3399"/>
                  </a:cubicBezTo>
                  <a:close/>
                  <a:moveTo>
                    <a:pt x="4244" y="4534"/>
                  </a:moveTo>
                  <a:lnTo>
                    <a:pt x="5923" y="6231"/>
                  </a:lnTo>
                  <a:cubicBezTo>
                    <a:pt x="5647" y="6504"/>
                    <a:pt x="5342" y="6618"/>
                    <a:pt x="5054" y="6618"/>
                  </a:cubicBezTo>
                  <a:cubicBezTo>
                    <a:pt x="4124" y="6618"/>
                    <a:pt x="3363" y="5427"/>
                    <a:pt x="4244" y="4534"/>
                  </a:cubicBezTo>
                  <a:close/>
                  <a:moveTo>
                    <a:pt x="5824" y="1094"/>
                  </a:moveTo>
                  <a:cubicBezTo>
                    <a:pt x="7487" y="1094"/>
                    <a:pt x="9117" y="2261"/>
                    <a:pt x="9351" y="4126"/>
                  </a:cubicBezTo>
                  <a:cubicBezTo>
                    <a:pt x="9283" y="4139"/>
                    <a:pt x="9213" y="4145"/>
                    <a:pt x="9143" y="4145"/>
                  </a:cubicBezTo>
                  <a:cubicBezTo>
                    <a:pt x="8833" y="4145"/>
                    <a:pt x="8521" y="4025"/>
                    <a:pt x="8299" y="3803"/>
                  </a:cubicBezTo>
                  <a:lnTo>
                    <a:pt x="7485" y="2989"/>
                  </a:lnTo>
                  <a:cubicBezTo>
                    <a:pt x="7035" y="2547"/>
                    <a:pt x="6450" y="2327"/>
                    <a:pt x="5866" y="2327"/>
                  </a:cubicBezTo>
                  <a:cubicBezTo>
                    <a:pt x="5283" y="2327"/>
                    <a:pt x="4702" y="2547"/>
                    <a:pt x="4260" y="2989"/>
                  </a:cubicBezTo>
                  <a:lnTo>
                    <a:pt x="3446" y="3803"/>
                  </a:lnTo>
                  <a:cubicBezTo>
                    <a:pt x="1853" y="5536"/>
                    <a:pt x="3322" y="7701"/>
                    <a:pt x="5066" y="7701"/>
                  </a:cubicBezTo>
                  <a:cubicBezTo>
                    <a:pt x="5644" y="7701"/>
                    <a:pt x="6253" y="7463"/>
                    <a:pt x="6790" y="6892"/>
                  </a:cubicBezTo>
                  <a:cubicBezTo>
                    <a:pt x="7179" y="7129"/>
                    <a:pt x="7587" y="7299"/>
                    <a:pt x="8028" y="7401"/>
                  </a:cubicBezTo>
                  <a:lnTo>
                    <a:pt x="7536" y="7894"/>
                  </a:lnTo>
                  <a:cubicBezTo>
                    <a:pt x="6744" y="8627"/>
                    <a:pt x="5881" y="8936"/>
                    <a:pt x="5063" y="8936"/>
                  </a:cubicBezTo>
                  <a:cubicBezTo>
                    <a:pt x="2358" y="8936"/>
                    <a:pt x="140" y="5557"/>
                    <a:pt x="2563" y="2938"/>
                  </a:cubicBezTo>
                  <a:lnTo>
                    <a:pt x="3396" y="2106"/>
                  </a:lnTo>
                  <a:cubicBezTo>
                    <a:pt x="4086" y="1410"/>
                    <a:pt x="4959" y="1094"/>
                    <a:pt x="5824" y="1094"/>
                  </a:cubicBezTo>
                  <a:close/>
                  <a:moveTo>
                    <a:pt x="5970" y="1"/>
                  </a:moveTo>
                  <a:cubicBezTo>
                    <a:pt x="5938" y="1"/>
                    <a:pt x="5906" y="1"/>
                    <a:pt x="5873" y="2"/>
                  </a:cubicBezTo>
                  <a:cubicBezTo>
                    <a:pt x="4023" y="36"/>
                    <a:pt x="3038" y="850"/>
                    <a:pt x="1800" y="2174"/>
                  </a:cubicBezTo>
                  <a:cubicBezTo>
                    <a:pt x="34" y="3939"/>
                    <a:pt x="0" y="6858"/>
                    <a:pt x="1800" y="8657"/>
                  </a:cubicBezTo>
                  <a:cubicBezTo>
                    <a:pt x="2700" y="9556"/>
                    <a:pt x="3875" y="10006"/>
                    <a:pt x="5050" y="10006"/>
                  </a:cubicBezTo>
                  <a:cubicBezTo>
                    <a:pt x="6225" y="10006"/>
                    <a:pt x="7400" y="9556"/>
                    <a:pt x="8299" y="8657"/>
                  </a:cubicBezTo>
                  <a:cubicBezTo>
                    <a:pt x="8503" y="8437"/>
                    <a:pt x="9216" y="7758"/>
                    <a:pt x="9385" y="7537"/>
                  </a:cubicBezTo>
                  <a:cubicBezTo>
                    <a:pt x="11609" y="7469"/>
                    <a:pt x="13628" y="5518"/>
                    <a:pt x="13730" y="3244"/>
                  </a:cubicBezTo>
                  <a:cubicBezTo>
                    <a:pt x="13747" y="2938"/>
                    <a:pt x="13492" y="2667"/>
                    <a:pt x="13187" y="2667"/>
                  </a:cubicBezTo>
                  <a:lnTo>
                    <a:pt x="10863" y="2667"/>
                  </a:lnTo>
                  <a:cubicBezTo>
                    <a:pt x="10591" y="2667"/>
                    <a:pt x="10370" y="2871"/>
                    <a:pt x="10319" y="3124"/>
                  </a:cubicBezTo>
                  <a:cubicBezTo>
                    <a:pt x="10319" y="3192"/>
                    <a:pt x="10302" y="3260"/>
                    <a:pt x="10286" y="3328"/>
                  </a:cubicBezTo>
                  <a:cubicBezTo>
                    <a:pt x="9785" y="1443"/>
                    <a:pt x="7873" y="1"/>
                    <a:pt x="5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54" name="Google Shape;1154;p70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1493852" y="3856094"/>
            <a:ext cx="613641" cy="5693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5" name="Google Shape;1155;p70"/>
          <p:cNvGrpSpPr/>
          <p:nvPr/>
        </p:nvGrpSpPr>
        <p:grpSpPr>
          <a:xfrm>
            <a:off x="1604594" y="3969397"/>
            <a:ext cx="392158" cy="342735"/>
            <a:chOff x="1525316" y="1965697"/>
            <a:chExt cx="392158" cy="342735"/>
          </a:xfrm>
        </p:grpSpPr>
        <p:sp>
          <p:nvSpPr>
            <p:cNvPr id="1156" name="Google Shape;1156;p70"/>
            <p:cNvSpPr/>
            <p:nvPr/>
          </p:nvSpPr>
          <p:spPr>
            <a:xfrm>
              <a:off x="1621272" y="2064183"/>
              <a:ext cx="200246" cy="195186"/>
            </a:xfrm>
            <a:custGeom>
              <a:avLst/>
              <a:gdLst/>
              <a:ahLst/>
              <a:cxnLst/>
              <a:rect l="l" t="t" r="r" b="b"/>
              <a:pathLst>
                <a:path w="9420" h="9182" extrusionOk="0">
                  <a:moveTo>
                    <a:pt x="5329" y="1087"/>
                  </a:moveTo>
                  <a:lnTo>
                    <a:pt x="5329" y="1324"/>
                  </a:lnTo>
                  <a:cubicBezTo>
                    <a:pt x="5329" y="1544"/>
                    <a:pt x="5465" y="1748"/>
                    <a:pt x="5686" y="1834"/>
                  </a:cubicBezTo>
                  <a:cubicBezTo>
                    <a:pt x="6025" y="1952"/>
                    <a:pt x="6331" y="2121"/>
                    <a:pt x="6619" y="2359"/>
                  </a:cubicBezTo>
                  <a:cubicBezTo>
                    <a:pt x="6718" y="2448"/>
                    <a:pt x="6845" y="2491"/>
                    <a:pt x="6972" y="2491"/>
                  </a:cubicBezTo>
                  <a:cubicBezTo>
                    <a:pt x="7062" y="2491"/>
                    <a:pt x="7152" y="2469"/>
                    <a:pt x="7230" y="2427"/>
                  </a:cubicBezTo>
                  <a:lnTo>
                    <a:pt x="7433" y="2309"/>
                  </a:lnTo>
                  <a:lnTo>
                    <a:pt x="8062" y="3377"/>
                  </a:lnTo>
                  <a:lnTo>
                    <a:pt x="7858" y="3479"/>
                  </a:lnTo>
                  <a:cubicBezTo>
                    <a:pt x="7654" y="3599"/>
                    <a:pt x="7553" y="3836"/>
                    <a:pt x="7587" y="4056"/>
                  </a:cubicBezTo>
                  <a:cubicBezTo>
                    <a:pt x="7654" y="4413"/>
                    <a:pt x="7654" y="4769"/>
                    <a:pt x="7587" y="5126"/>
                  </a:cubicBezTo>
                  <a:cubicBezTo>
                    <a:pt x="7553" y="5346"/>
                    <a:pt x="7654" y="5583"/>
                    <a:pt x="7858" y="5685"/>
                  </a:cubicBezTo>
                  <a:lnTo>
                    <a:pt x="8062" y="5805"/>
                  </a:lnTo>
                  <a:lnTo>
                    <a:pt x="7433" y="6873"/>
                  </a:lnTo>
                  <a:lnTo>
                    <a:pt x="7230" y="6755"/>
                  </a:lnTo>
                  <a:cubicBezTo>
                    <a:pt x="7152" y="6713"/>
                    <a:pt x="7062" y="6691"/>
                    <a:pt x="6972" y="6691"/>
                  </a:cubicBezTo>
                  <a:cubicBezTo>
                    <a:pt x="6845" y="6691"/>
                    <a:pt x="6718" y="6733"/>
                    <a:pt x="6619" y="6823"/>
                  </a:cubicBezTo>
                  <a:cubicBezTo>
                    <a:pt x="6331" y="7060"/>
                    <a:pt x="6025" y="7230"/>
                    <a:pt x="5686" y="7348"/>
                  </a:cubicBezTo>
                  <a:cubicBezTo>
                    <a:pt x="5465" y="7434"/>
                    <a:pt x="5329" y="7637"/>
                    <a:pt x="5329" y="7857"/>
                  </a:cubicBezTo>
                  <a:lnTo>
                    <a:pt x="5329" y="8095"/>
                  </a:lnTo>
                  <a:lnTo>
                    <a:pt x="4091" y="8095"/>
                  </a:lnTo>
                  <a:lnTo>
                    <a:pt x="4091" y="7857"/>
                  </a:lnTo>
                  <a:cubicBezTo>
                    <a:pt x="4091" y="7637"/>
                    <a:pt x="3955" y="7434"/>
                    <a:pt x="3734" y="7348"/>
                  </a:cubicBezTo>
                  <a:cubicBezTo>
                    <a:pt x="3394" y="7230"/>
                    <a:pt x="3089" y="7060"/>
                    <a:pt x="2801" y="6823"/>
                  </a:cubicBezTo>
                  <a:cubicBezTo>
                    <a:pt x="2702" y="6733"/>
                    <a:pt x="2574" y="6691"/>
                    <a:pt x="2448" y="6691"/>
                  </a:cubicBezTo>
                  <a:cubicBezTo>
                    <a:pt x="2357" y="6691"/>
                    <a:pt x="2268" y="6713"/>
                    <a:pt x="2190" y="6755"/>
                  </a:cubicBezTo>
                  <a:lnTo>
                    <a:pt x="1986" y="6873"/>
                  </a:lnTo>
                  <a:lnTo>
                    <a:pt x="1358" y="5805"/>
                  </a:lnTo>
                  <a:lnTo>
                    <a:pt x="1561" y="5685"/>
                  </a:lnTo>
                  <a:cubicBezTo>
                    <a:pt x="1765" y="5583"/>
                    <a:pt x="1867" y="5346"/>
                    <a:pt x="1833" y="5126"/>
                  </a:cubicBezTo>
                  <a:cubicBezTo>
                    <a:pt x="1765" y="4769"/>
                    <a:pt x="1765" y="4413"/>
                    <a:pt x="1833" y="4056"/>
                  </a:cubicBezTo>
                  <a:cubicBezTo>
                    <a:pt x="1867" y="3836"/>
                    <a:pt x="1765" y="3599"/>
                    <a:pt x="1561" y="3479"/>
                  </a:cubicBezTo>
                  <a:lnTo>
                    <a:pt x="1358" y="3377"/>
                  </a:lnTo>
                  <a:lnTo>
                    <a:pt x="1986" y="2309"/>
                  </a:lnTo>
                  <a:lnTo>
                    <a:pt x="2190" y="2427"/>
                  </a:lnTo>
                  <a:cubicBezTo>
                    <a:pt x="2268" y="2469"/>
                    <a:pt x="2357" y="2491"/>
                    <a:pt x="2448" y="2491"/>
                  </a:cubicBezTo>
                  <a:cubicBezTo>
                    <a:pt x="2574" y="2491"/>
                    <a:pt x="2702" y="2448"/>
                    <a:pt x="2801" y="2359"/>
                  </a:cubicBezTo>
                  <a:cubicBezTo>
                    <a:pt x="3089" y="2121"/>
                    <a:pt x="3394" y="1952"/>
                    <a:pt x="3734" y="1834"/>
                  </a:cubicBezTo>
                  <a:cubicBezTo>
                    <a:pt x="3955" y="1748"/>
                    <a:pt x="4091" y="1544"/>
                    <a:pt x="4091" y="1324"/>
                  </a:cubicBezTo>
                  <a:lnTo>
                    <a:pt x="4091" y="1087"/>
                  </a:lnTo>
                  <a:close/>
                  <a:moveTo>
                    <a:pt x="3548" y="1"/>
                  </a:moveTo>
                  <a:cubicBezTo>
                    <a:pt x="3258" y="1"/>
                    <a:pt x="3005" y="238"/>
                    <a:pt x="3005" y="544"/>
                  </a:cubicBezTo>
                  <a:lnTo>
                    <a:pt x="3005" y="951"/>
                  </a:lnTo>
                  <a:cubicBezTo>
                    <a:pt x="2801" y="1053"/>
                    <a:pt x="2597" y="1171"/>
                    <a:pt x="2410" y="1307"/>
                  </a:cubicBezTo>
                  <a:lnTo>
                    <a:pt x="2054" y="1087"/>
                  </a:lnTo>
                  <a:cubicBezTo>
                    <a:pt x="1973" y="1043"/>
                    <a:pt x="1882" y="1023"/>
                    <a:pt x="1792" y="1023"/>
                  </a:cubicBezTo>
                  <a:cubicBezTo>
                    <a:pt x="1601" y="1023"/>
                    <a:pt x="1411" y="1117"/>
                    <a:pt x="1308" y="1291"/>
                  </a:cubicBezTo>
                  <a:lnTo>
                    <a:pt x="154" y="3293"/>
                  </a:lnTo>
                  <a:cubicBezTo>
                    <a:pt x="0" y="3547"/>
                    <a:pt x="102" y="3886"/>
                    <a:pt x="357" y="4040"/>
                  </a:cubicBezTo>
                  <a:lnTo>
                    <a:pt x="713" y="4243"/>
                  </a:lnTo>
                  <a:cubicBezTo>
                    <a:pt x="697" y="4481"/>
                    <a:pt x="697" y="4701"/>
                    <a:pt x="713" y="4938"/>
                  </a:cubicBezTo>
                  <a:lnTo>
                    <a:pt x="357" y="5142"/>
                  </a:lnTo>
                  <a:cubicBezTo>
                    <a:pt x="102" y="5296"/>
                    <a:pt x="0" y="5617"/>
                    <a:pt x="154" y="5889"/>
                  </a:cubicBezTo>
                  <a:lnTo>
                    <a:pt x="1308" y="7891"/>
                  </a:lnTo>
                  <a:cubicBezTo>
                    <a:pt x="1408" y="8060"/>
                    <a:pt x="1591" y="8154"/>
                    <a:pt x="1777" y="8154"/>
                  </a:cubicBezTo>
                  <a:cubicBezTo>
                    <a:pt x="1872" y="8154"/>
                    <a:pt x="1968" y="8130"/>
                    <a:pt x="2054" y="8079"/>
                  </a:cubicBezTo>
                  <a:lnTo>
                    <a:pt x="2410" y="7875"/>
                  </a:lnTo>
                  <a:cubicBezTo>
                    <a:pt x="2597" y="8011"/>
                    <a:pt x="2801" y="8129"/>
                    <a:pt x="3005" y="8231"/>
                  </a:cubicBezTo>
                  <a:lnTo>
                    <a:pt x="3005" y="8638"/>
                  </a:lnTo>
                  <a:cubicBezTo>
                    <a:pt x="3005" y="8944"/>
                    <a:pt x="3258" y="9181"/>
                    <a:pt x="3548" y="9181"/>
                  </a:cubicBezTo>
                  <a:lnTo>
                    <a:pt x="5872" y="9181"/>
                  </a:lnTo>
                  <a:cubicBezTo>
                    <a:pt x="6161" y="9181"/>
                    <a:pt x="6415" y="8944"/>
                    <a:pt x="6415" y="8638"/>
                  </a:cubicBezTo>
                  <a:lnTo>
                    <a:pt x="6415" y="8231"/>
                  </a:lnTo>
                  <a:cubicBezTo>
                    <a:pt x="6619" y="8129"/>
                    <a:pt x="6822" y="8011"/>
                    <a:pt x="7010" y="7875"/>
                  </a:cubicBezTo>
                  <a:lnTo>
                    <a:pt x="7365" y="8079"/>
                  </a:lnTo>
                  <a:cubicBezTo>
                    <a:pt x="7451" y="8130"/>
                    <a:pt x="7547" y="8154"/>
                    <a:pt x="7642" y="8154"/>
                  </a:cubicBezTo>
                  <a:cubicBezTo>
                    <a:pt x="7828" y="8154"/>
                    <a:pt x="8011" y="8060"/>
                    <a:pt x="8112" y="7891"/>
                  </a:cubicBezTo>
                  <a:lnTo>
                    <a:pt x="9266" y="5889"/>
                  </a:lnTo>
                  <a:cubicBezTo>
                    <a:pt x="9419" y="5617"/>
                    <a:pt x="9318" y="5296"/>
                    <a:pt x="9062" y="5142"/>
                  </a:cubicBezTo>
                  <a:lnTo>
                    <a:pt x="8707" y="4938"/>
                  </a:lnTo>
                  <a:cubicBezTo>
                    <a:pt x="8723" y="4701"/>
                    <a:pt x="8723" y="4481"/>
                    <a:pt x="8707" y="4243"/>
                  </a:cubicBezTo>
                  <a:lnTo>
                    <a:pt x="9062" y="4040"/>
                  </a:lnTo>
                  <a:cubicBezTo>
                    <a:pt x="9318" y="3886"/>
                    <a:pt x="9419" y="3547"/>
                    <a:pt x="9266" y="3293"/>
                  </a:cubicBezTo>
                  <a:lnTo>
                    <a:pt x="8112" y="1291"/>
                  </a:lnTo>
                  <a:cubicBezTo>
                    <a:pt x="8009" y="1117"/>
                    <a:pt x="7819" y="1023"/>
                    <a:pt x="7627" y="1023"/>
                  </a:cubicBezTo>
                  <a:cubicBezTo>
                    <a:pt x="7537" y="1023"/>
                    <a:pt x="7447" y="1043"/>
                    <a:pt x="7365" y="1087"/>
                  </a:cubicBezTo>
                  <a:lnTo>
                    <a:pt x="7010" y="1307"/>
                  </a:lnTo>
                  <a:cubicBezTo>
                    <a:pt x="6822" y="1171"/>
                    <a:pt x="6619" y="1053"/>
                    <a:pt x="6415" y="951"/>
                  </a:cubicBezTo>
                  <a:lnTo>
                    <a:pt x="6415" y="544"/>
                  </a:lnTo>
                  <a:cubicBezTo>
                    <a:pt x="6415" y="238"/>
                    <a:pt x="6161" y="1"/>
                    <a:pt x="5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0"/>
            <p:cNvSpPr/>
            <p:nvPr/>
          </p:nvSpPr>
          <p:spPr>
            <a:xfrm>
              <a:off x="1685129" y="2125510"/>
              <a:ext cx="72509" cy="72084"/>
            </a:xfrm>
            <a:custGeom>
              <a:avLst/>
              <a:gdLst/>
              <a:ahLst/>
              <a:cxnLst/>
              <a:rect l="l" t="t" r="r" b="b"/>
              <a:pathLst>
                <a:path w="3411" h="3391" extrusionOk="0">
                  <a:moveTo>
                    <a:pt x="1706" y="1087"/>
                  </a:moveTo>
                  <a:cubicBezTo>
                    <a:pt x="2007" y="1087"/>
                    <a:pt x="2308" y="1291"/>
                    <a:pt x="2325" y="1698"/>
                  </a:cubicBezTo>
                  <a:cubicBezTo>
                    <a:pt x="2325" y="2053"/>
                    <a:pt x="2053" y="2325"/>
                    <a:pt x="1698" y="2325"/>
                  </a:cubicBezTo>
                  <a:cubicBezTo>
                    <a:pt x="1358" y="2325"/>
                    <a:pt x="1087" y="2053"/>
                    <a:pt x="1087" y="1698"/>
                  </a:cubicBezTo>
                  <a:cubicBezTo>
                    <a:pt x="1104" y="1291"/>
                    <a:pt x="1405" y="1087"/>
                    <a:pt x="1706" y="1087"/>
                  </a:cubicBezTo>
                  <a:close/>
                  <a:moveTo>
                    <a:pt x="1698" y="1"/>
                  </a:moveTo>
                  <a:cubicBezTo>
                    <a:pt x="764" y="1"/>
                    <a:pt x="1" y="764"/>
                    <a:pt x="1" y="1698"/>
                  </a:cubicBezTo>
                  <a:cubicBezTo>
                    <a:pt x="43" y="2826"/>
                    <a:pt x="874" y="3390"/>
                    <a:pt x="1706" y="3390"/>
                  </a:cubicBezTo>
                  <a:cubicBezTo>
                    <a:pt x="2537" y="3390"/>
                    <a:pt x="3369" y="2826"/>
                    <a:pt x="3411" y="1698"/>
                  </a:cubicBezTo>
                  <a:cubicBezTo>
                    <a:pt x="3411" y="764"/>
                    <a:pt x="2648" y="1"/>
                    <a:pt x="1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0"/>
            <p:cNvSpPr/>
            <p:nvPr/>
          </p:nvSpPr>
          <p:spPr>
            <a:xfrm>
              <a:off x="1525316" y="1965697"/>
              <a:ext cx="392158" cy="342735"/>
            </a:xfrm>
            <a:custGeom>
              <a:avLst/>
              <a:gdLst/>
              <a:ahLst/>
              <a:cxnLst/>
              <a:rect l="l" t="t" r="r" b="b"/>
              <a:pathLst>
                <a:path w="18448" h="16123" extrusionOk="0">
                  <a:moveTo>
                    <a:pt x="11574" y="1086"/>
                  </a:moveTo>
                  <a:lnTo>
                    <a:pt x="11574" y="2326"/>
                  </a:lnTo>
                  <a:lnTo>
                    <a:pt x="6874" y="2326"/>
                  </a:lnTo>
                  <a:lnTo>
                    <a:pt x="6874" y="1086"/>
                  </a:lnTo>
                  <a:close/>
                  <a:moveTo>
                    <a:pt x="3123" y="3394"/>
                  </a:moveTo>
                  <a:cubicBezTo>
                    <a:pt x="2919" y="4430"/>
                    <a:pt x="2104" y="5227"/>
                    <a:pt x="1086" y="5448"/>
                  </a:cubicBezTo>
                  <a:lnTo>
                    <a:pt x="1086" y="4023"/>
                  </a:lnTo>
                  <a:cubicBezTo>
                    <a:pt x="1086" y="3666"/>
                    <a:pt x="1358" y="3394"/>
                    <a:pt x="1697" y="3394"/>
                  </a:cubicBezTo>
                  <a:close/>
                  <a:moveTo>
                    <a:pt x="16750" y="3394"/>
                  </a:moveTo>
                  <a:cubicBezTo>
                    <a:pt x="17090" y="3394"/>
                    <a:pt x="17361" y="3683"/>
                    <a:pt x="17361" y="4023"/>
                  </a:cubicBezTo>
                  <a:lnTo>
                    <a:pt x="17361" y="5448"/>
                  </a:lnTo>
                  <a:cubicBezTo>
                    <a:pt x="16343" y="5227"/>
                    <a:pt x="15529" y="4430"/>
                    <a:pt x="15325" y="3394"/>
                  </a:cubicBezTo>
                  <a:close/>
                  <a:moveTo>
                    <a:pt x="1086" y="13000"/>
                  </a:moveTo>
                  <a:cubicBezTo>
                    <a:pt x="2104" y="13221"/>
                    <a:pt x="2919" y="14018"/>
                    <a:pt x="3123" y="15054"/>
                  </a:cubicBezTo>
                  <a:lnTo>
                    <a:pt x="1697" y="15054"/>
                  </a:lnTo>
                  <a:cubicBezTo>
                    <a:pt x="1358" y="15054"/>
                    <a:pt x="1086" y="14764"/>
                    <a:pt x="1086" y="14425"/>
                  </a:cubicBezTo>
                  <a:lnTo>
                    <a:pt x="1086" y="13000"/>
                  </a:lnTo>
                  <a:close/>
                  <a:moveTo>
                    <a:pt x="14221" y="3394"/>
                  </a:moveTo>
                  <a:cubicBezTo>
                    <a:pt x="14459" y="5023"/>
                    <a:pt x="15749" y="6297"/>
                    <a:pt x="17361" y="6534"/>
                  </a:cubicBezTo>
                  <a:lnTo>
                    <a:pt x="17361" y="11897"/>
                  </a:lnTo>
                  <a:cubicBezTo>
                    <a:pt x="15749" y="12135"/>
                    <a:pt x="14459" y="13424"/>
                    <a:pt x="14221" y="15054"/>
                  </a:cubicBezTo>
                  <a:lnTo>
                    <a:pt x="4226" y="15054"/>
                  </a:lnTo>
                  <a:cubicBezTo>
                    <a:pt x="3989" y="13424"/>
                    <a:pt x="2699" y="12135"/>
                    <a:pt x="1086" y="11897"/>
                  </a:cubicBezTo>
                  <a:lnTo>
                    <a:pt x="1086" y="6534"/>
                  </a:lnTo>
                  <a:cubicBezTo>
                    <a:pt x="2699" y="6297"/>
                    <a:pt x="3989" y="5023"/>
                    <a:pt x="4226" y="3394"/>
                  </a:cubicBezTo>
                  <a:close/>
                  <a:moveTo>
                    <a:pt x="17361" y="13000"/>
                  </a:moveTo>
                  <a:lnTo>
                    <a:pt x="17361" y="14425"/>
                  </a:lnTo>
                  <a:cubicBezTo>
                    <a:pt x="17361" y="14764"/>
                    <a:pt x="17090" y="15054"/>
                    <a:pt x="16750" y="15054"/>
                  </a:cubicBezTo>
                  <a:lnTo>
                    <a:pt x="15325" y="15054"/>
                  </a:lnTo>
                  <a:cubicBezTo>
                    <a:pt x="15529" y="14018"/>
                    <a:pt x="16343" y="13221"/>
                    <a:pt x="17361" y="13000"/>
                  </a:cubicBezTo>
                  <a:close/>
                  <a:moveTo>
                    <a:pt x="6331" y="0"/>
                  </a:moveTo>
                  <a:cubicBezTo>
                    <a:pt x="6025" y="0"/>
                    <a:pt x="5788" y="238"/>
                    <a:pt x="5788" y="543"/>
                  </a:cubicBezTo>
                  <a:lnTo>
                    <a:pt x="5788" y="2326"/>
                  </a:lnTo>
                  <a:lnTo>
                    <a:pt x="1697" y="2326"/>
                  </a:lnTo>
                  <a:cubicBezTo>
                    <a:pt x="781" y="2326"/>
                    <a:pt x="0" y="3073"/>
                    <a:pt x="0" y="4023"/>
                  </a:cubicBezTo>
                  <a:lnTo>
                    <a:pt x="0" y="14425"/>
                  </a:lnTo>
                  <a:cubicBezTo>
                    <a:pt x="0" y="15359"/>
                    <a:pt x="747" y="16122"/>
                    <a:pt x="1697" y="16122"/>
                  </a:cubicBezTo>
                  <a:lnTo>
                    <a:pt x="16750" y="16122"/>
                  </a:lnTo>
                  <a:cubicBezTo>
                    <a:pt x="17701" y="16122"/>
                    <a:pt x="18447" y="15359"/>
                    <a:pt x="18447" y="14425"/>
                  </a:cubicBezTo>
                  <a:lnTo>
                    <a:pt x="18447" y="4023"/>
                  </a:lnTo>
                  <a:cubicBezTo>
                    <a:pt x="18447" y="3073"/>
                    <a:pt x="17667" y="2326"/>
                    <a:pt x="16750" y="2326"/>
                  </a:cubicBezTo>
                  <a:lnTo>
                    <a:pt x="12660" y="2326"/>
                  </a:lnTo>
                  <a:lnTo>
                    <a:pt x="12660" y="543"/>
                  </a:lnTo>
                  <a:cubicBezTo>
                    <a:pt x="12660" y="238"/>
                    <a:pt x="12422" y="0"/>
                    <a:pt x="12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59" name="Google Shape;1159;p70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720002" y="1017725"/>
            <a:ext cx="7703999" cy="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71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 de planificación </a:t>
            </a:r>
            <a:r>
              <a:rPr lang="es">
                <a:solidFill>
                  <a:schemeClr val="lt2"/>
                </a:solidFill>
              </a:rPr>
              <a:t>estratégica</a:t>
            </a:r>
            <a:endParaRPr/>
          </a:p>
        </p:txBody>
      </p:sp>
      <p:sp>
        <p:nvSpPr>
          <p:cNvPr id="1165" name="Google Shape;1165;p71"/>
          <p:cNvSpPr txBox="1">
            <a:spLocks noGrp="1"/>
          </p:cNvSpPr>
          <p:nvPr>
            <p:ph type="subTitle" idx="1"/>
          </p:nvPr>
        </p:nvSpPr>
        <p:spPr>
          <a:xfrm>
            <a:off x="680325" y="2285550"/>
            <a:ext cx="29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es el segundo planeta más cercano al Sol</a:t>
            </a:r>
            <a:endParaRPr/>
          </a:p>
        </p:txBody>
      </p:sp>
      <p:sp>
        <p:nvSpPr>
          <p:cNvPr id="1166" name="Google Shape;1166;p71"/>
          <p:cNvSpPr txBox="1">
            <a:spLocks noGrp="1"/>
          </p:cNvSpPr>
          <p:nvPr>
            <p:ph type="subTitle" idx="2"/>
          </p:nvPr>
        </p:nvSpPr>
        <p:spPr>
          <a:xfrm>
            <a:off x="862125" y="1899300"/>
            <a:ext cx="26004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Misión</a:t>
            </a:r>
            <a:endParaRPr/>
          </a:p>
        </p:txBody>
      </p:sp>
      <p:sp>
        <p:nvSpPr>
          <p:cNvPr id="1167" name="Google Shape;1167;p71"/>
          <p:cNvSpPr txBox="1">
            <a:spLocks noGrp="1"/>
          </p:cNvSpPr>
          <p:nvPr>
            <p:ph type="subTitle" idx="3"/>
          </p:nvPr>
        </p:nvSpPr>
        <p:spPr>
          <a:xfrm>
            <a:off x="2286775" y="3835900"/>
            <a:ext cx="29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Marte contiene gran cantidad de óxido de hierro</a:t>
            </a:r>
            <a:endParaRPr/>
          </a:p>
        </p:txBody>
      </p:sp>
      <p:sp>
        <p:nvSpPr>
          <p:cNvPr id="1168" name="Google Shape;1168;p71"/>
          <p:cNvSpPr txBox="1">
            <a:spLocks noGrp="1"/>
          </p:cNvSpPr>
          <p:nvPr>
            <p:ph type="subTitle" idx="4"/>
          </p:nvPr>
        </p:nvSpPr>
        <p:spPr>
          <a:xfrm>
            <a:off x="2468538" y="3449650"/>
            <a:ext cx="26004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Objetivos</a:t>
            </a:r>
            <a:endParaRPr/>
          </a:p>
        </p:txBody>
      </p:sp>
      <p:pic>
        <p:nvPicPr>
          <p:cNvPr id="1169" name="Google Shape;1169;p71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720002" y="1017725"/>
            <a:ext cx="7703999" cy="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71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1855504" y="1253769"/>
            <a:ext cx="613641" cy="56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71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5068404" y="1253769"/>
            <a:ext cx="613641" cy="56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71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3461954" y="2803969"/>
            <a:ext cx="613641" cy="56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71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6674854" y="2803969"/>
            <a:ext cx="613641" cy="569338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71"/>
          <p:cNvSpPr/>
          <p:nvPr/>
        </p:nvSpPr>
        <p:spPr>
          <a:xfrm>
            <a:off x="5232203" y="1375665"/>
            <a:ext cx="286053" cy="325546"/>
          </a:xfrm>
          <a:custGeom>
            <a:avLst/>
            <a:gdLst/>
            <a:ahLst/>
            <a:cxnLst/>
            <a:rect l="l" t="t" r="r" b="b"/>
            <a:pathLst>
              <a:path w="15500" h="17640" extrusionOk="0">
                <a:moveTo>
                  <a:pt x="2064" y="9665"/>
                </a:moveTo>
                <a:lnTo>
                  <a:pt x="2064" y="12123"/>
                </a:lnTo>
                <a:lnTo>
                  <a:pt x="1032" y="11597"/>
                </a:lnTo>
                <a:lnTo>
                  <a:pt x="1032" y="10171"/>
                </a:lnTo>
                <a:lnTo>
                  <a:pt x="2064" y="9665"/>
                </a:lnTo>
                <a:close/>
                <a:moveTo>
                  <a:pt x="13436" y="9665"/>
                </a:moveTo>
                <a:lnTo>
                  <a:pt x="14467" y="10171"/>
                </a:lnTo>
                <a:lnTo>
                  <a:pt x="14467" y="11597"/>
                </a:lnTo>
                <a:lnTo>
                  <a:pt x="13436" y="12123"/>
                </a:lnTo>
                <a:lnTo>
                  <a:pt x="13436" y="9665"/>
                </a:lnTo>
                <a:close/>
                <a:moveTo>
                  <a:pt x="4129" y="8314"/>
                </a:moveTo>
                <a:lnTo>
                  <a:pt x="4129" y="13474"/>
                </a:lnTo>
                <a:lnTo>
                  <a:pt x="3096" y="13474"/>
                </a:lnTo>
                <a:lnTo>
                  <a:pt x="3096" y="8314"/>
                </a:lnTo>
                <a:close/>
                <a:moveTo>
                  <a:pt x="12403" y="8314"/>
                </a:moveTo>
                <a:lnTo>
                  <a:pt x="12403" y="13474"/>
                </a:lnTo>
                <a:lnTo>
                  <a:pt x="11372" y="13474"/>
                </a:lnTo>
                <a:lnTo>
                  <a:pt x="11372" y="8314"/>
                </a:lnTo>
                <a:close/>
                <a:moveTo>
                  <a:pt x="8257" y="15576"/>
                </a:moveTo>
                <a:lnTo>
                  <a:pt x="8257" y="16608"/>
                </a:lnTo>
                <a:lnTo>
                  <a:pt x="7224" y="16608"/>
                </a:lnTo>
                <a:lnTo>
                  <a:pt x="7224" y="15576"/>
                </a:lnTo>
                <a:close/>
                <a:moveTo>
                  <a:pt x="7749" y="1"/>
                </a:moveTo>
                <a:cubicBezTo>
                  <a:pt x="3471" y="1"/>
                  <a:pt x="0" y="3491"/>
                  <a:pt x="0" y="7789"/>
                </a:cubicBezTo>
                <a:lnTo>
                  <a:pt x="0" y="12235"/>
                </a:lnTo>
                <a:lnTo>
                  <a:pt x="2064" y="13268"/>
                </a:lnTo>
                <a:lnTo>
                  <a:pt x="2064" y="14507"/>
                </a:lnTo>
                <a:lnTo>
                  <a:pt x="5160" y="14507"/>
                </a:lnTo>
                <a:lnTo>
                  <a:pt x="5160" y="7264"/>
                </a:lnTo>
                <a:lnTo>
                  <a:pt x="2064" y="7264"/>
                </a:lnTo>
                <a:lnTo>
                  <a:pt x="2064" y="8502"/>
                </a:lnTo>
                <a:lnTo>
                  <a:pt x="1032" y="9027"/>
                </a:lnTo>
                <a:lnTo>
                  <a:pt x="1032" y="7789"/>
                </a:lnTo>
                <a:cubicBezTo>
                  <a:pt x="1032" y="4074"/>
                  <a:pt x="4034" y="1034"/>
                  <a:pt x="7749" y="1034"/>
                </a:cubicBezTo>
                <a:cubicBezTo>
                  <a:pt x="11447" y="1034"/>
                  <a:pt x="14467" y="4074"/>
                  <a:pt x="14467" y="7789"/>
                </a:cubicBezTo>
                <a:lnTo>
                  <a:pt x="14467" y="9027"/>
                </a:lnTo>
                <a:lnTo>
                  <a:pt x="13436" y="8502"/>
                </a:lnTo>
                <a:lnTo>
                  <a:pt x="13436" y="7264"/>
                </a:lnTo>
                <a:lnTo>
                  <a:pt x="10321" y="7264"/>
                </a:lnTo>
                <a:lnTo>
                  <a:pt x="10321" y="14507"/>
                </a:lnTo>
                <a:lnTo>
                  <a:pt x="12403" y="14507"/>
                </a:lnTo>
                <a:lnTo>
                  <a:pt x="12403" y="15576"/>
                </a:lnTo>
                <a:lnTo>
                  <a:pt x="9288" y="15576"/>
                </a:lnTo>
                <a:lnTo>
                  <a:pt x="9288" y="14544"/>
                </a:lnTo>
                <a:lnTo>
                  <a:pt x="6193" y="14544"/>
                </a:lnTo>
                <a:lnTo>
                  <a:pt x="6193" y="17640"/>
                </a:lnTo>
                <a:lnTo>
                  <a:pt x="9288" y="17640"/>
                </a:lnTo>
                <a:lnTo>
                  <a:pt x="9288" y="16608"/>
                </a:lnTo>
                <a:lnTo>
                  <a:pt x="13436" y="16608"/>
                </a:lnTo>
                <a:lnTo>
                  <a:pt x="13436" y="13268"/>
                </a:lnTo>
                <a:lnTo>
                  <a:pt x="15500" y="12235"/>
                </a:lnTo>
                <a:lnTo>
                  <a:pt x="15500" y="7789"/>
                </a:lnTo>
                <a:cubicBezTo>
                  <a:pt x="15500" y="3491"/>
                  <a:pt x="12028" y="1"/>
                  <a:pt x="77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5" name="Google Shape;1175;p71"/>
          <p:cNvGrpSpPr/>
          <p:nvPr/>
        </p:nvGrpSpPr>
        <p:grpSpPr>
          <a:xfrm>
            <a:off x="3605968" y="2925865"/>
            <a:ext cx="325528" cy="325546"/>
            <a:chOff x="1927106" y="2667626"/>
            <a:chExt cx="325528" cy="325546"/>
          </a:xfrm>
        </p:grpSpPr>
        <p:sp>
          <p:nvSpPr>
            <p:cNvPr id="1176" name="Google Shape;1176;p71"/>
            <p:cNvSpPr/>
            <p:nvPr/>
          </p:nvSpPr>
          <p:spPr>
            <a:xfrm>
              <a:off x="2157037" y="2667626"/>
              <a:ext cx="95597" cy="95228"/>
            </a:xfrm>
            <a:custGeom>
              <a:avLst/>
              <a:gdLst/>
              <a:ahLst/>
              <a:cxnLst/>
              <a:rect l="l" t="t" r="r" b="b"/>
              <a:pathLst>
                <a:path w="5180" h="5160" extrusionOk="0">
                  <a:moveTo>
                    <a:pt x="1" y="0"/>
                  </a:moveTo>
                  <a:lnTo>
                    <a:pt x="1" y="1032"/>
                  </a:lnTo>
                  <a:lnTo>
                    <a:pt x="4148" y="1032"/>
                  </a:lnTo>
                  <a:lnTo>
                    <a:pt x="4148" y="5160"/>
                  </a:lnTo>
                  <a:lnTo>
                    <a:pt x="5180" y="5160"/>
                  </a:lnTo>
                  <a:lnTo>
                    <a:pt x="5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1"/>
            <p:cNvSpPr/>
            <p:nvPr/>
          </p:nvSpPr>
          <p:spPr>
            <a:xfrm>
              <a:off x="2157037" y="2897576"/>
              <a:ext cx="95597" cy="95597"/>
            </a:xfrm>
            <a:custGeom>
              <a:avLst/>
              <a:gdLst/>
              <a:ahLst/>
              <a:cxnLst/>
              <a:rect l="l" t="t" r="r" b="b"/>
              <a:pathLst>
                <a:path w="5180" h="5180" extrusionOk="0">
                  <a:moveTo>
                    <a:pt x="4148" y="0"/>
                  </a:moveTo>
                  <a:lnTo>
                    <a:pt x="4148" y="4128"/>
                  </a:lnTo>
                  <a:lnTo>
                    <a:pt x="1" y="4128"/>
                  </a:lnTo>
                  <a:lnTo>
                    <a:pt x="1" y="5179"/>
                  </a:lnTo>
                  <a:lnTo>
                    <a:pt x="5180" y="5179"/>
                  </a:lnTo>
                  <a:lnTo>
                    <a:pt x="5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1"/>
            <p:cNvSpPr/>
            <p:nvPr/>
          </p:nvSpPr>
          <p:spPr>
            <a:xfrm>
              <a:off x="1927106" y="2897576"/>
              <a:ext cx="95265" cy="95597"/>
            </a:xfrm>
            <a:custGeom>
              <a:avLst/>
              <a:gdLst/>
              <a:ahLst/>
              <a:cxnLst/>
              <a:rect l="l" t="t" r="r" b="b"/>
              <a:pathLst>
                <a:path w="5162" h="5180" extrusionOk="0">
                  <a:moveTo>
                    <a:pt x="0" y="0"/>
                  </a:moveTo>
                  <a:lnTo>
                    <a:pt x="0" y="5179"/>
                  </a:lnTo>
                  <a:lnTo>
                    <a:pt x="5161" y="5179"/>
                  </a:lnTo>
                  <a:lnTo>
                    <a:pt x="5161" y="4128"/>
                  </a:lnTo>
                  <a:lnTo>
                    <a:pt x="1033" y="4128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1"/>
            <p:cNvSpPr/>
            <p:nvPr/>
          </p:nvSpPr>
          <p:spPr>
            <a:xfrm>
              <a:off x="1927106" y="2667626"/>
              <a:ext cx="95265" cy="95228"/>
            </a:xfrm>
            <a:custGeom>
              <a:avLst/>
              <a:gdLst/>
              <a:ahLst/>
              <a:cxnLst/>
              <a:rect l="l" t="t" r="r" b="b"/>
              <a:pathLst>
                <a:path w="5162" h="5160" extrusionOk="0">
                  <a:moveTo>
                    <a:pt x="0" y="0"/>
                  </a:moveTo>
                  <a:lnTo>
                    <a:pt x="0" y="5160"/>
                  </a:lnTo>
                  <a:lnTo>
                    <a:pt x="1033" y="5160"/>
                  </a:lnTo>
                  <a:lnTo>
                    <a:pt x="1033" y="1032"/>
                  </a:lnTo>
                  <a:lnTo>
                    <a:pt x="5161" y="103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1"/>
            <p:cNvSpPr/>
            <p:nvPr/>
          </p:nvSpPr>
          <p:spPr>
            <a:xfrm>
              <a:off x="1965880" y="2706400"/>
              <a:ext cx="247980" cy="247980"/>
            </a:xfrm>
            <a:custGeom>
              <a:avLst/>
              <a:gdLst/>
              <a:ahLst/>
              <a:cxnLst/>
              <a:rect l="l" t="t" r="r" b="b"/>
              <a:pathLst>
                <a:path w="13437" h="13437" extrusionOk="0">
                  <a:moveTo>
                    <a:pt x="6193" y="2083"/>
                  </a:moveTo>
                  <a:lnTo>
                    <a:pt x="6193" y="3134"/>
                  </a:lnTo>
                  <a:cubicBezTo>
                    <a:pt x="4617" y="3359"/>
                    <a:pt x="3360" y="4617"/>
                    <a:pt x="3135" y="6193"/>
                  </a:cubicBezTo>
                  <a:lnTo>
                    <a:pt x="2102" y="6193"/>
                  </a:lnTo>
                  <a:cubicBezTo>
                    <a:pt x="2327" y="4035"/>
                    <a:pt x="4054" y="2328"/>
                    <a:pt x="6193" y="2083"/>
                  </a:cubicBezTo>
                  <a:close/>
                  <a:moveTo>
                    <a:pt x="7226" y="2083"/>
                  </a:moveTo>
                  <a:cubicBezTo>
                    <a:pt x="9383" y="2328"/>
                    <a:pt x="11091" y="4035"/>
                    <a:pt x="11335" y="6193"/>
                  </a:cubicBezTo>
                  <a:lnTo>
                    <a:pt x="10303" y="6193"/>
                  </a:lnTo>
                  <a:cubicBezTo>
                    <a:pt x="10059" y="4617"/>
                    <a:pt x="8820" y="3359"/>
                    <a:pt x="7226" y="3134"/>
                  </a:cubicBezTo>
                  <a:lnTo>
                    <a:pt x="7226" y="2083"/>
                  </a:lnTo>
                  <a:close/>
                  <a:moveTo>
                    <a:pt x="6718" y="4129"/>
                  </a:moveTo>
                  <a:cubicBezTo>
                    <a:pt x="8145" y="4129"/>
                    <a:pt x="9290" y="5293"/>
                    <a:pt x="9290" y="6719"/>
                  </a:cubicBezTo>
                  <a:cubicBezTo>
                    <a:pt x="9290" y="8145"/>
                    <a:pt x="8145" y="9289"/>
                    <a:pt x="6718" y="9289"/>
                  </a:cubicBezTo>
                  <a:cubicBezTo>
                    <a:pt x="5292" y="9289"/>
                    <a:pt x="4129" y="8145"/>
                    <a:pt x="4129" y="6719"/>
                  </a:cubicBezTo>
                  <a:cubicBezTo>
                    <a:pt x="4129" y="5293"/>
                    <a:pt x="5292" y="4129"/>
                    <a:pt x="6718" y="4129"/>
                  </a:cubicBezTo>
                  <a:close/>
                  <a:moveTo>
                    <a:pt x="3135" y="7225"/>
                  </a:moveTo>
                  <a:cubicBezTo>
                    <a:pt x="3360" y="8801"/>
                    <a:pt x="4617" y="10059"/>
                    <a:pt x="6193" y="10284"/>
                  </a:cubicBezTo>
                  <a:lnTo>
                    <a:pt x="6193" y="11335"/>
                  </a:lnTo>
                  <a:cubicBezTo>
                    <a:pt x="4054" y="11090"/>
                    <a:pt x="2327" y="9383"/>
                    <a:pt x="2102" y="7225"/>
                  </a:cubicBezTo>
                  <a:close/>
                  <a:moveTo>
                    <a:pt x="11335" y="7225"/>
                  </a:moveTo>
                  <a:cubicBezTo>
                    <a:pt x="11091" y="9383"/>
                    <a:pt x="9383" y="11090"/>
                    <a:pt x="7226" y="11335"/>
                  </a:cubicBezTo>
                  <a:lnTo>
                    <a:pt x="7226" y="10284"/>
                  </a:lnTo>
                  <a:cubicBezTo>
                    <a:pt x="8820" y="10059"/>
                    <a:pt x="10059" y="8801"/>
                    <a:pt x="10303" y="7225"/>
                  </a:cubicBezTo>
                  <a:close/>
                  <a:moveTo>
                    <a:pt x="6193" y="1"/>
                  </a:moveTo>
                  <a:lnTo>
                    <a:pt x="6193" y="1052"/>
                  </a:lnTo>
                  <a:cubicBezTo>
                    <a:pt x="3473" y="1295"/>
                    <a:pt x="1296" y="3472"/>
                    <a:pt x="1051" y="6193"/>
                  </a:cubicBezTo>
                  <a:lnTo>
                    <a:pt x="1" y="6193"/>
                  </a:lnTo>
                  <a:lnTo>
                    <a:pt x="1" y="7225"/>
                  </a:lnTo>
                  <a:lnTo>
                    <a:pt x="1051" y="7225"/>
                  </a:lnTo>
                  <a:cubicBezTo>
                    <a:pt x="1296" y="9946"/>
                    <a:pt x="3473" y="12123"/>
                    <a:pt x="6193" y="12366"/>
                  </a:cubicBezTo>
                  <a:lnTo>
                    <a:pt x="6193" y="13436"/>
                  </a:lnTo>
                  <a:lnTo>
                    <a:pt x="7226" y="13436"/>
                  </a:lnTo>
                  <a:lnTo>
                    <a:pt x="7226" y="12366"/>
                  </a:lnTo>
                  <a:cubicBezTo>
                    <a:pt x="9946" y="12123"/>
                    <a:pt x="12123" y="9946"/>
                    <a:pt x="12367" y="7225"/>
                  </a:cubicBezTo>
                  <a:lnTo>
                    <a:pt x="13436" y="7225"/>
                  </a:lnTo>
                  <a:lnTo>
                    <a:pt x="13436" y="6193"/>
                  </a:lnTo>
                  <a:lnTo>
                    <a:pt x="12367" y="6193"/>
                  </a:lnTo>
                  <a:cubicBezTo>
                    <a:pt x="12123" y="3472"/>
                    <a:pt x="9946" y="1295"/>
                    <a:pt x="7226" y="1052"/>
                  </a:cubicBezTo>
                  <a:lnTo>
                    <a:pt x="7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1"/>
            <p:cNvSpPr/>
            <p:nvPr/>
          </p:nvSpPr>
          <p:spPr>
            <a:xfrm>
              <a:off x="2080153" y="2820692"/>
              <a:ext cx="19082" cy="19046"/>
            </a:xfrm>
            <a:custGeom>
              <a:avLst/>
              <a:gdLst/>
              <a:ahLst/>
              <a:cxnLst/>
              <a:rect l="l" t="t" r="r" b="b"/>
              <a:pathLst>
                <a:path w="1034" h="1032" extrusionOk="0">
                  <a:moveTo>
                    <a:pt x="1" y="0"/>
                  </a:moveTo>
                  <a:lnTo>
                    <a:pt x="1" y="1032"/>
                  </a:lnTo>
                  <a:lnTo>
                    <a:pt x="1034" y="1032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71"/>
          <p:cNvGrpSpPr/>
          <p:nvPr/>
        </p:nvGrpSpPr>
        <p:grpSpPr>
          <a:xfrm>
            <a:off x="1999568" y="1380675"/>
            <a:ext cx="325528" cy="315525"/>
            <a:chOff x="1927106" y="3320380"/>
            <a:chExt cx="325528" cy="315525"/>
          </a:xfrm>
        </p:grpSpPr>
        <p:sp>
          <p:nvSpPr>
            <p:cNvPr id="1183" name="Google Shape;1183;p71"/>
            <p:cNvSpPr/>
            <p:nvPr/>
          </p:nvSpPr>
          <p:spPr>
            <a:xfrm>
              <a:off x="1927106" y="3320380"/>
              <a:ext cx="325528" cy="315525"/>
            </a:xfrm>
            <a:custGeom>
              <a:avLst/>
              <a:gdLst/>
              <a:ahLst/>
              <a:cxnLst/>
              <a:rect l="l" t="t" r="r" b="b"/>
              <a:pathLst>
                <a:path w="17639" h="17097" extrusionOk="0">
                  <a:moveTo>
                    <a:pt x="10921" y="1034"/>
                  </a:moveTo>
                  <a:cubicBezTo>
                    <a:pt x="11766" y="1034"/>
                    <a:pt x="12460" y="1727"/>
                    <a:pt x="12460" y="2572"/>
                  </a:cubicBezTo>
                  <a:lnTo>
                    <a:pt x="12460" y="7770"/>
                  </a:lnTo>
                  <a:cubicBezTo>
                    <a:pt x="12460" y="8633"/>
                    <a:pt x="11766" y="9328"/>
                    <a:pt x="10921" y="9328"/>
                  </a:cubicBezTo>
                  <a:lnTo>
                    <a:pt x="6437" y="9328"/>
                  </a:lnTo>
                  <a:lnTo>
                    <a:pt x="3097" y="11898"/>
                  </a:lnTo>
                  <a:lnTo>
                    <a:pt x="3097" y="9328"/>
                  </a:lnTo>
                  <a:lnTo>
                    <a:pt x="2590" y="9328"/>
                  </a:lnTo>
                  <a:cubicBezTo>
                    <a:pt x="1726" y="9328"/>
                    <a:pt x="1033" y="8633"/>
                    <a:pt x="1033" y="7770"/>
                  </a:cubicBezTo>
                  <a:lnTo>
                    <a:pt x="1033" y="2572"/>
                  </a:lnTo>
                  <a:cubicBezTo>
                    <a:pt x="1033" y="1727"/>
                    <a:pt x="1726" y="1034"/>
                    <a:pt x="2590" y="1034"/>
                  </a:cubicBezTo>
                  <a:close/>
                  <a:moveTo>
                    <a:pt x="15049" y="4129"/>
                  </a:moveTo>
                  <a:cubicBezTo>
                    <a:pt x="15912" y="4129"/>
                    <a:pt x="16607" y="4824"/>
                    <a:pt x="16607" y="5687"/>
                  </a:cubicBezTo>
                  <a:lnTo>
                    <a:pt x="16607" y="10884"/>
                  </a:lnTo>
                  <a:cubicBezTo>
                    <a:pt x="16607" y="11730"/>
                    <a:pt x="15912" y="12423"/>
                    <a:pt x="15049" y="12423"/>
                  </a:cubicBezTo>
                  <a:lnTo>
                    <a:pt x="14524" y="12423"/>
                  </a:lnTo>
                  <a:lnTo>
                    <a:pt x="14524" y="14995"/>
                  </a:lnTo>
                  <a:lnTo>
                    <a:pt x="11203" y="12423"/>
                  </a:lnTo>
                  <a:lnTo>
                    <a:pt x="6718" y="12423"/>
                  </a:lnTo>
                  <a:cubicBezTo>
                    <a:pt x="6099" y="12423"/>
                    <a:pt x="5536" y="12048"/>
                    <a:pt x="5292" y="11504"/>
                  </a:cubicBezTo>
                  <a:lnTo>
                    <a:pt x="6775" y="10359"/>
                  </a:lnTo>
                  <a:lnTo>
                    <a:pt x="10921" y="10359"/>
                  </a:lnTo>
                  <a:cubicBezTo>
                    <a:pt x="12347" y="10359"/>
                    <a:pt x="13493" y="9196"/>
                    <a:pt x="13493" y="7770"/>
                  </a:cubicBezTo>
                  <a:lnTo>
                    <a:pt x="13493" y="4129"/>
                  </a:lnTo>
                  <a:close/>
                  <a:moveTo>
                    <a:pt x="2590" y="1"/>
                  </a:moveTo>
                  <a:cubicBezTo>
                    <a:pt x="1163" y="1"/>
                    <a:pt x="0" y="1146"/>
                    <a:pt x="0" y="2572"/>
                  </a:cubicBezTo>
                  <a:lnTo>
                    <a:pt x="0" y="7770"/>
                  </a:lnTo>
                  <a:cubicBezTo>
                    <a:pt x="0" y="9046"/>
                    <a:pt x="901" y="10078"/>
                    <a:pt x="2064" y="10304"/>
                  </a:cubicBezTo>
                  <a:lnTo>
                    <a:pt x="2064" y="13999"/>
                  </a:lnTo>
                  <a:lnTo>
                    <a:pt x="4466" y="12142"/>
                  </a:lnTo>
                  <a:cubicBezTo>
                    <a:pt x="4936" y="12968"/>
                    <a:pt x="5799" y="13456"/>
                    <a:pt x="6718" y="13456"/>
                  </a:cubicBezTo>
                  <a:lnTo>
                    <a:pt x="10846" y="13456"/>
                  </a:lnTo>
                  <a:lnTo>
                    <a:pt x="15575" y="17096"/>
                  </a:lnTo>
                  <a:lnTo>
                    <a:pt x="15575" y="13418"/>
                  </a:lnTo>
                  <a:cubicBezTo>
                    <a:pt x="16738" y="13174"/>
                    <a:pt x="17639" y="12142"/>
                    <a:pt x="17639" y="10884"/>
                  </a:cubicBezTo>
                  <a:lnTo>
                    <a:pt x="17639" y="5687"/>
                  </a:lnTo>
                  <a:cubicBezTo>
                    <a:pt x="17639" y="4261"/>
                    <a:pt x="16475" y="3098"/>
                    <a:pt x="15049" y="3098"/>
                  </a:cubicBezTo>
                  <a:lnTo>
                    <a:pt x="13493" y="3098"/>
                  </a:lnTo>
                  <a:lnTo>
                    <a:pt x="13493" y="2572"/>
                  </a:lnTo>
                  <a:cubicBezTo>
                    <a:pt x="13493" y="1146"/>
                    <a:pt x="12347" y="1"/>
                    <a:pt x="109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1"/>
            <p:cNvSpPr/>
            <p:nvPr/>
          </p:nvSpPr>
          <p:spPr>
            <a:xfrm>
              <a:off x="1984243" y="3367846"/>
              <a:ext cx="134722" cy="19046"/>
            </a:xfrm>
            <a:custGeom>
              <a:avLst/>
              <a:gdLst/>
              <a:ahLst/>
              <a:cxnLst/>
              <a:rect l="l" t="t" r="r" b="b"/>
              <a:pathLst>
                <a:path w="7300" h="1032" extrusionOk="0">
                  <a:moveTo>
                    <a:pt x="1" y="0"/>
                  </a:moveTo>
                  <a:lnTo>
                    <a:pt x="1" y="1032"/>
                  </a:lnTo>
                  <a:lnTo>
                    <a:pt x="7300" y="103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1"/>
            <p:cNvSpPr/>
            <p:nvPr/>
          </p:nvSpPr>
          <p:spPr>
            <a:xfrm>
              <a:off x="1984243" y="3444730"/>
              <a:ext cx="96630" cy="19046"/>
            </a:xfrm>
            <a:custGeom>
              <a:avLst/>
              <a:gdLst/>
              <a:ahLst/>
              <a:cxnLst/>
              <a:rect l="l" t="t" r="r" b="b"/>
              <a:pathLst>
                <a:path w="5236" h="1032" extrusionOk="0">
                  <a:moveTo>
                    <a:pt x="1" y="0"/>
                  </a:moveTo>
                  <a:lnTo>
                    <a:pt x="1" y="1032"/>
                  </a:lnTo>
                  <a:lnTo>
                    <a:pt x="5236" y="1032"/>
                  </a:lnTo>
                  <a:lnTo>
                    <a:pt x="52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1"/>
            <p:cNvSpPr/>
            <p:nvPr/>
          </p:nvSpPr>
          <p:spPr>
            <a:xfrm>
              <a:off x="1984243" y="3406639"/>
              <a:ext cx="134722" cy="19046"/>
            </a:xfrm>
            <a:custGeom>
              <a:avLst/>
              <a:gdLst/>
              <a:ahLst/>
              <a:cxnLst/>
              <a:rect l="l" t="t" r="r" b="b"/>
              <a:pathLst>
                <a:path w="7300" h="1032" extrusionOk="0">
                  <a:moveTo>
                    <a:pt x="1" y="0"/>
                  </a:moveTo>
                  <a:lnTo>
                    <a:pt x="1" y="1031"/>
                  </a:lnTo>
                  <a:lnTo>
                    <a:pt x="7300" y="1031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71"/>
          <p:cNvGrpSpPr/>
          <p:nvPr/>
        </p:nvGrpSpPr>
        <p:grpSpPr>
          <a:xfrm>
            <a:off x="6818918" y="2936089"/>
            <a:ext cx="325528" cy="305098"/>
            <a:chOff x="1927106" y="3973189"/>
            <a:chExt cx="325528" cy="305098"/>
          </a:xfrm>
        </p:grpSpPr>
        <p:sp>
          <p:nvSpPr>
            <p:cNvPr id="1188" name="Google Shape;1188;p71"/>
            <p:cNvSpPr/>
            <p:nvPr/>
          </p:nvSpPr>
          <p:spPr>
            <a:xfrm>
              <a:off x="1927106" y="3973189"/>
              <a:ext cx="325528" cy="305098"/>
            </a:xfrm>
            <a:custGeom>
              <a:avLst/>
              <a:gdLst/>
              <a:ahLst/>
              <a:cxnLst/>
              <a:rect l="l" t="t" r="r" b="b"/>
              <a:pathLst>
                <a:path w="17639" h="16532" extrusionOk="0">
                  <a:moveTo>
                    <a:pt x="16607" y="6210"/>
                  </a:moveTo>
                  <a:lnTo>
                    <a:pt x="16607" y="8275"/>
                  </a:lnTo>
                  <a:lnTo>
                    <a:pt x="15575" y="8275"/>
                  </a:lnTo>
                  <a:lnTo>
                    <a:pt x="15575" y="6210"/>
                  </a:lnTo>
                  <a:close/>
                  <a:moveTo>
                    <a:pt x="6230" y="5179"/>
                  </a:moveTo>
                  <a:lnTo>
                    <a:pt x="6230" y="9307"/>
                  </a:lnTo>
                  <a:lnTo>
                    <a:pt x="1033" y="9307"/>
                  </a:lnTo>
                  <a:lnTo>
                    <a:pt x="1033" y="5179"/>
                  </a:lnTo>
                  <a:close/>
                  <a:moveTo>
                    <a:pt x="6230" y="10339"/>
                  </a:moveTo>
                  <a:lnTo>
                    <a:pt x="6230" y="11372"/>
                  </a:lnTo>
                  <a:lnTo>
                    <a:pt x="5199" y="11372"/>
                  </a:lnTo>
                  <a:lnTo>
                    <a:pt x="5199" y="10339"/>
                  </a:lnTo>
                  <a:close/>
                  <a:moveTo>
                    <a:pt x="14524" y="2307"/>
                  </a:moveTo>
                  <a:lnTo>
                    <a:pt x="14524" y="12178"/>
                  </a:lnTo>
                  <a:lnTo>
                    <a:pt x="7263" y="9458"/>
                  </a:lnTo>
                  <a:lnTo>
                    <a:pt x="7263" y="5010"/>
                  </a:lnTo>
                  <a:lnTo>
                    <a:pt x="14524" y="2307"/>
                  </a:lnTo>
                  <a:close/>
                  <a:moveTo>
                    <a:pt x="4166" y="10339"/>
                  </a:moveTo>
                  <a:lnTo>
                    <a:pt x="4166" y="15500"/>
                  </a:lnTo>
                  <a:lnTo>
                    <a:pt x="3059" y="15500"/>
                  </a:lnTo>
                  <a:lnTo>
                    <a:pt x="2196" y="10339"/>
                  </a:lnTo>
                  <a:close/>
                  <a:moveTo>
                    <a:pt x="14524" y="0"/>
                  </a:moveTo>
                  <a:lnTo>
                    <a:pt x="14524" y="1201"/>
                  </a:lnTo>
                  <a:lnTo>
                    <a:pt x="6662" y="4146"/>
                  </a:lnTo>
                  <a:lnTo>
                    <a:pt x="0" y="4146"/>
                  </a:lnTo>
                  <a:lnTo>
                    <a:pt x="0" y="10339"/>
                  </a:lnTo>
                  <a:lnTo>
                    <a:pt x="1145" y="10339"/>
                  </a:lnTo>
                  <a:lnTo>
                    <a:pt x="2177" y="16531"/>
                  </a:lnTo>
                  <a:lnTo>
                    <a:pt x="5199" y="16531"/>
                  </a:lnTo>
                  <a:lnTo>
                    <a:pt x="5199" y="12403"/>
                  </a:lnTo>
                  <a:lnTo>
                    <a:pt x="7263" y="12403"/>
                  </a:lnTo>
                  <a:lnTo>
                    <a:pt x="7263" y="10564"/>
                  </a:lnTo>
                  <a:lnTo>
                    <a:pt x="14524" y="13285"/>
                  </a:lnTo>
                  <a:lnTo>
                    <a:pt x="14524" y="14467"/>
                  </a:lnTo>
                  <a:lnTo>
                    <a:pt x="15575" y="14467"/>
                  </a:lnTo>
                  <a:lnTo>
                    <a:pt x="15575" y="9307"/>
                  </a:lnTo>
                  <a:lnTo>
                    <a:pt x="17639" y="9307"/>
                  </a:lnTo>
                  <a:lnTo>
                    <a:pt x="17639" y="5179"/>
                  </a:lnTo>
                  <a:lnTo>
                    <a:pt x="15575" y="5179"/>
                  </a:lnTo>
                  <a:lnTo>
                    <a:pt x="155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1"/>
            <p:cNvSpPr/>
            <p:nvPr/>
          </p:nvSpPr>
          <p:spPr>
            <a:xfrm>
              <a:off x="1965880" y="4087794"/>
              <a:ext cx="19082" cy="38110"/>
            </a:xfrm>
            <a:custGeom>
              <a:avLst/>
              <a:gdLst/>
              <a:ahLst/>
              <a:cxnLst/>
              <a:rect l="l" t="t" r="r" b="b"/>
              <a:pathLst>
                <a:path w="1034" h="2065" extrusionOk="0">
                  <a:moveTo>
                    <a:pt x="1" y="0"/>
                  </a:moveTo>
                  <a:lnTo>
                    <a:pt x="1" y="2065"/>
                  </a:lnTo>
                  <a:lnTo>
                    <a:pt x="1033" y="2065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1"/>
            <p:cNvSpPr/>
            <p:nvPr/>
          </p:nvSpPr>
          <p:spPr>
            <a:xfrm>
              <a:off x="2003971" y="4087794"/>
              <a:ext cx="19082" cy="38110"/>
            </a:xfrm>
            <a:custGeom>
              <a:avLst/>
              <a:gdLst/>
              <a:ahLst/>
              <a:cxnLst/>
              <a:rect l="l" t="t" r="r" b="b"/>
              <a:pathLst>
                <a:path w="1034" h="2065" extrusionOk="0">
                  <a:moveTo>
                    <a:pt x="1" y="0"/>
                  </a:moveTo>
                  <a:lnTo>
                    <a:pt x="1" y="2065"/>
                  </a:lnTo>
                  <a:lnTo>
                    <a:pt x="1034" y="2065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1" name="Google Shape;1191;p71"/>
          <p:cNvSpPr txBox="1">
            <a:spLocks noGrp="1"/>
          </p:cNvSpPr>
          <p:nvPr>
            <p:ph type="subTitle" idx="5"/>
          </p:nvPr>
        </p:nvSpPr>
        <p:spPr>
          <a:xfrm>
            <a:off x="3893225" y="2285550"/>
            <a:ext cx="29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Júpiter es el planeta más grande del sistema solar</a:t>
            </a:r>
            <a:endParaRPr/>
          </a:p>
        </p:txBody>
      </p:sp>
      <p:sp>
        <p:nvSpPr>
          <p:cNvPr id="1192" name="Google Shape;1192;p71"/>
          <p:cNvSpPr txBox="1">
            <a:spLocks noGrp="1"/>
          </p:cNvSpPr>
          <p:nvPr>
            <p:ph type="subTitle" idx="6"/>
          </p:nvPr>
        </p:nvSpPr>
        <p:spPr>
          <a:xfrm>
            <a:off x="4075025" y="1899300"/>
            <a:ext cx="26004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Visión</a:t>
            </a:r>
            <a:endParaRPr/>
          </a:p>
        </p:txBody>
      </p:sp>
      <p:sp>
        <p:nvSpPr>
          <p:cNvPr id="1193" name="Google Shape;1193;p71"/>
          <p:cNvSpPr txBox="1">
            <a:spLocks noGrp="1"/>
          </p:cNvSpPr>
          <p:nvPr>
            <p:ph type="subTitle" idx="7"/>
          </p:nvPr>
        </p:nvSpPr>
        <p:spPr>
          <a:xfrm>
            <a:off x="5499675" y="3835900"/>
            <a:ext cx="29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Saturno está compuesto por hidrógeno y helio</a:t>
            </a:r>
            <a:endParaRPr/>
          </a:p>
        </p:txBody>
      </p:sp>
      <p:sp>
        <p:nvSpPr>
          <p:cNvPr id="1194" name="Google Shape;1194;p71"/>
          <p:cNvSpPr txBox="1">
            <a:spLocks noGrp="1"/>
          </p:cNvSpPr>
          <p:nvPr>
            <p:ph type="subTitle" idx="8"/>
          </p:nvPr>
        </p:nvSpPr>
        <p:spPr>
          <a:xfrm>
            <a:off x="5681475" y="3449650"/>
            <a:ext cx="26004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Iniciativas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2"/>
          <p:cNvSpPr txBox="1">
            <a:spLocks noGrp="1"/>
          </p:cNvSpPr>
          <p:nvPr>
            <p:ph type="subTitle" idx="1"/>
          </p:nvPr>
        </p:nvSpPr>
        <p:spPr>
          <a:xfrm>
            <a:off x="1518950" y="2767800"/>
            <a:ext cx="6106200" cy="11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Aquí puedes añadir una breve descripción del tema del que quieras hablar. Por ejemplo, si quieres hablar sobre Mercurio, puedes decir que es el planeta más cercano al Sol y el más pequeño del sistema solar</a:t>
            </a:r>
            <a:endParaRPr/>
          </a:p>
        </p:txBody>
      </p:sp>
      <p:sp>
        <p:nvSpPr>
          <p:cNvPr id="1200" name="Google Shape;1200;p72"/>
          <p:cNvSpPr txBox="1">
            <a:spLocks noGrp="1"/>
          </p:cNvSpPr>
          <p:nvPr>
            <p:ph type="title"/>
          </p:nvPr>
        </p:nvSpPr>
        <p:spPr>
          <a:xfrm>
            <a:off x="1518850" y="1197900"/>
            <a:ext cx="6106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 de </a:t>
            </a:r>
            <a:r>
              <a:rPr lang="es">
                <a:solidFill>
                  <a:schemeClr val="lt2"/>
                </a:solidFill>
              </a:rPr>
              <a:t>proyecto y estrategia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201" name="Google Shape;1201;p72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1565100" y="2719000"/>
            <a:ext cx="6013800" cy="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3"/>
          <p:cNvSpPr txBox="1">
            <a:spLocks noGrp="1"/>
          </p:cNvSpPr>
          <p:nvPr>
            <p:ph type="title"/>
          </p:nvPr>
        </p:nvSpPr>
        <p:spPr>
          <a:xfrm>
            <a:off x="978325" y="1592700"/>
            <a:ext cx="3732000" cy="20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 de </a:t>
            </a:r>
            <a:r>
              <a:rPr lang="es">
                <a:solidFill>
                  <a:schemeClr val="lt2"/>
                </a:solidFill>
              </a:rPr>
              <a:t>proyecto y estrategia</a:t>
            </a:r>
            <a:endParaRPr/>
          </a:p>
        </p:txBody>
      </p:sp>
      <p:sp>
        <p:nvSpPr>
          <p:cNvPr id="1207" name="Google Shape;1207;p73"/>
          <p:cNvSpPr txBox="1">
            <a:spLocks noGrp="1"/>
          </p:cNvSpPr>
          <p:nvPr>
            <p:ph type="subTitle" idx="1"/>
          </p:nvPr>
        </p:nvSpPr>
        <p:spPr>
          <a:xfrm>
            <a:off x="4975050" y="1663050"/>
            <a:ext cx="3342300" cy="19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Aquí puedes añadir una breve descripción del tema del que quieras hablar. Por ejemplo, si quieres hablar sobre Mercurio, puedes decir que es el planeta más cercano al Sol y el más pequeño del sistema solar</a:t>
            </a:r>
            <a:endParaRPr/>
          </a:p>
        </p:txBody>
      </p:sp>
      <p:pic>
        <p:nvPicPr>
          <p:cNvPr id="1208" name="Google Shape;1208;p73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 rot="5400000">
            <a:off x="3669462" y="2547353"/>
            <a:ext cx="2346476" cy="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4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54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 de planificación </a:t>
            </a:r>
            <a:r>
              <a:rPr lang="es">
                <a:solidFill>
                  <a:schemeClr val="lt2"/>
                </a:solidFill>
              </a:rPr>
              <a:t>estratégica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1214" name="Google Shape;1214;p74"/>
          <p:cNvGraphicFramePr/>
          <p:nvPr/>
        </p:nvGraphicFramePr>
        <p:xfrm>
          <a:off x="646225" y="12430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{D1842A36-4D02-482F-AAAB-A6C98AC18937}</a:tableStyleId>
              </a:tblPr>
              <a:tblGrid>
                <a:gridCol w="24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0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0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0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01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01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01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73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accent2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Pasos</a:t>
                      </a:r>
                      <a:endParaRPr sz="1200" b="1">
                        <a:solidFill>
                          <a:schemeClr val="accent2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>
                          <a:solidFill>
                            <a:schemeClr val="accent2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Semana</a:t>
                      </a:r>
                      <a:endParaRPr sz="1000" b="1">
                        <a:solidFill>
                          <a:schemeClr val="accent2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accent2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1</a:t>
                      </a:r>
                      <a:endParaRPr sz="1200" b="1">
                        <a:solidFill>
                          <a:schemeClr val="accent2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accent2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2</a:t>
                      </a:r>
                      <a:endParaRPr sz="1200" b="1">
                        <a:solidFill>
                          <a:schemeClr val="accent2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accent2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3</a:t>
                      </a:r>
                      <a:endParaRPr sz="1200" b="1">
                        <a:solidFill>
                          <a:schemeClr val="accent2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accent2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4</a:t>
                      </a:r>
                      <a:endParaRPr sz="1200" b="1">
                        <a:solidFill>
                          <a:schemeClr val="accent2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accent2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5</a:t>
                      </a:r>
                      <a:endParaRPr sz="1200" b="1">
                        <a:solidFill>
                          <a:schemeClr val="accent2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accent2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6</a:t>
                      </a:r>
                      <a:endParaRPr sz="1200" b="1">
                        <a:solidFill>
                          <a:schemeClr val="accent2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accent2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7</a:t>
                      </a:r>
                      <a:endParaRPr sz="1200" b="1">
                        <a:solidFill>
                          <a:schemeClr val="accent2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accent2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8</a:t>
                      </a:r>
                      <a:endParaRPr sz="1200" b="1">
                        <a:solidFill>
                          <a:schemeClr val="accent2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accent2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9</a:t>
                      </a:r>
                      <a:endParaRPr sz="1200" b="1">
                        <a:solidFill>
                          <a:schemeClr val="accent2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accent2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10</a:t>
                      </a:r>
                      <a:endParaRPr sz="1200" b="1">
                        <a:solidFill>
                          <a:schemeClr val="accent2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accent2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11</a:t>
                      </a:r>
                      <a:endParaRPr sz="1200" b="1">
                        <a:solidFill>
                          <a:schemeClr val="accent2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accent2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12</a:t>
                      </a:r>
                      <a:endParaRPr sz="1200" b="1">
                        <a:solidFill>
                          <a:schemeClr val="accent2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1. Inicio</a:t>
                      </a:r>
                      <a:endParaRPr sz="1200" b="1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2. Perspectivas empresariales</a:t>
                      </a:r>
                      <a:endParaRPr sz="1200" b="1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3. Misión y visión</a:t>
                      </a:r>
                      <a:endParaRPr sz="1200" b="1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4. Objetivos estratégicos</a:t>
                      </a:r>
                      <a:endParaRPr sz="1200" b="1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5. Mapa de estrategia</a:t>
                      </a:r>
                      <a:endParaRPr sz="1200" b="1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6. Puntuación equilibrada</a:t>
                      </a:r>
                      <a:endParaRPr sz="1200" b="1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7. Objetivos estratégicos</a:t>
                      </a:r>
                      <a:endParaRPr sz="1200" b="1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8. Primer informe</a:t>
                      </a:r>
                      <a:endParaRPr sz="1200" b="1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215" name="Google Shape;1215;p74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720002" y="1017725"/>
            <a:ext cx="7703999" cy="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74"/>
          <p:cNvSpPr/>
          <p:nvPr/>
        </p:nvSpPr>
        <p:spPr>
          <a:xfrm>
            <a:off x="5744175" y="2363200"/>
            <a:ext cx="1374600" cy="359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Taller #1</a:t>
            </a:r>
            <a:endParaRPr sz="1200"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217" name="Google Shape;1217;p74"/>
          <p:cNvSpPr/>
          <p:nvPr/>
        </p:nvSpPr>
        <p:spPr>
          <a:xfrm>
            <a:off x="6892725" y="3856700"/>
            <a:ext cx="1374600" cy="373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Taller #2</a:t>
            </a:r>
            <a:endParaRPr sz="1200"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5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Mapa estratégico y </a:t>
            </a:r>
            <a:r>
              <a:rPr lang="es">
                <a:solidFill>
                  <a:schemeClr val="lt2"/>
                </a:solidFill>
              </a:rPr>
              <a:t>cuadro de mando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1223" name="Google Shape;1223;p75"/>
          <p:cNvGraphicFramePr/>
          <p:nvPr/>
        </p:nvGraphicFramePr>
        <p:xfrm>
          <a:off x="720000" y="123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{D1842A36-4D02-482F-AAAB-A6C98AC18937}</a:tableStyleId>
              </a:tblPr>
              <a:tblGrid>
                <a:gridCol w="154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3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accent2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Perspectivas</a:t>
                      </a:r>
                      <a:endParaRPr b="1">
                        <a:solidFill>
                          <a:schemeClr val="accent2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accent2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Objetivos estratégicos</a:t>
                      </a:r>
                      <a:endParaRPr b="1">
                        <a:solidFill>
                          <a:schemeClr val="accent2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dk1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Financiero</a:t>
                      </a:r>
                      <a:endParaRPr b="1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F1 - Inserta tu propio texto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F2 - Inserta tu propio texto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F3 - Inserta tu propio texto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F4 - Inserta tu propio texto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dk1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Cliente</a:t>
                      </a:r>
                      <a:endParaRPr b="1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C1 - Inserta tu propio texto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C2 - Inserta tu propio texto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C3 - Inserta tu propio texto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C4 - Inserta tu propio texto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dk1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Proceso interno</a:t>
                      </a:r>
                      <a:endParaRPr b="1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P1 - Inserta tu propio texto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P2 - Inserta tu propio texto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P3 - Inserta tu propio texto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P4 - Inserta tu propio texto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dk1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Aprendizaje y crecimiento</a:t>
                      </a:r>
                      <a:endParaRPr b="1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A1 - Inserta tu propio texto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A2 - Inserta tu propio texto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A3 - Inserta tu propio texto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A4 - Inserta tu propio texto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4" name="Google Shape;1224;p75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720002" y="1017725"/>
            <a:ext cx="7703999" cy="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76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Opciones estratégicas: </a:t>
            </a:r>
            <a:r>
              <a:rPr lang="es">
                <a:solidFill>
                  <a:schemeClr val="lt2"/>
                </a:solidFill>
              </a:rPr>
              <a:t>Riesgos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30" name="Google Shape;1230;p76"/>
          <p:cNvSpPr txBox="1"/>
          <p:nvPr/>
        </p:nvSpPr>
        <p:spPr>
          <a:xfrm>
            <a:off x="1509697" y="2704800"/>
            <a:ext cx="1057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Actual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1" name="Google Shape;1231;p76"/>
          <p:cNvSpPr txBox="1"/>
          <p:nvPr/>
        </p:nvSpPr>
        <p:spPr>
          <a:xfrm>
            <a:off x="1509697" y="1638075"/>
            <a:ext cx="1057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Nuevo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2" name="Google Shape;1232;p76"/>
          <p:cNvSpPr txBox="1"/>
          <p:nvPr/>
        </p:nvSpPr>
        <p:spPr>
          <a:xfrm>
            <a:off x="1395125" y="2124175"/>
            <a:ext cx="12870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Mercado</a:t>
            </a:r>
            <a:endParaRPr sz="2000"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233" name="Google Shape;1233;p76"/>
          <p:cNvSpPr txBox="1"/>
          <p:nvPr/>
        </p:nvSpPr>
        <p:spPr>
          <a:xfrm>
            <a:off x="3385422" y="3475025"/>
            <a:ext cx="1057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Actual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4" name="Google Shape;1234;p76"/>
          <p:cNvSpPr txBox="1"/>
          <p:nvPr/>
        </p:nvSpPr>
        <p:spPr>
          <a:xfrm>
            <a:off x="5998047" y="3475025"/>
            <a:ext cx="1057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Nuevo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5" name="Google Shape;1235;p76"/>
          <p:cNvSpPr txBox="1"/>
          <p:nvPr/>
        </p:nvSpPr>
        <p:spPr>
          <a:xfrm>
            <a:off x="4320675" y="3427775"/>
            <a:ext cx="1659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Productos</a:t>
            </a:r>
            <a:endParaRPr sz="2000"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236" name="Google Shape;1236;p76"/>
          <p:cNvSpPr txBox="1"/>
          <p:nvPr/>
        </p:nvSpPr>
        <p:spPr>
          <a:xfrm>
            <a:off x="1476750" y="3997175"/>
            <a:ext cx="6356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Usa un color diferente para la opción estratégica que recomiendas que elija la empresa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7" name="Google Shape;1237;p76"/>
          <p:cNvSpPr/>
          <p:nvPr/>
        </p:nvSpPr>
        <p:spPr>
          <a:xfrm>
            <a:off x="2801175" y="1446975"/>
            <a:ext cx="2226300" cy="76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Estrategia de desarrollo de mercado</a:t>
            </a:r>
            <a:endParaRPr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238" name="Google Shape;1238;p76"/>
          <p:cNvSpPr/>
          <p:nvPr/>
        </p:nvSpPr>
        <p:spPr>
          <a:xfrm>
            <a:off x="5305075" y="1446975"/>
            <a:ext cx="2443800" cy="76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Estrategia de diversificación</a:t>
            </a:r>
            <a:endParaRPr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239" name="Google Shape;1239;p76"/>
          <p:cNvSpPr/>
          <p:nvPr/>
        </p:nvSpPr>
        <p:spPr>
          <a:xfrm>
            <a:off x="2801175" y="2513650"/>
            <a:ext cx="2226300" cy="763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accent2"/>
                </a:solidFill>
                <a:latin typeface="Miriam Libre"/>
                <a:ea typeface="Miriam Libre"/>
                <a:cs typeface="Miriam Libre"/>
                <a:sym typeface="Miriam Libre"/>
              </a:rPr>
              <a:t>Estrategia de penetración de mercado</a:t>
            </a:r>
            <a:endParaRPr b="1">
              <a:solidFill>
                <a:schemeClr val="accen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240" name="Google Shape;1240;p76"/>
          <p:cNvSpPr/>
          <p:nvPr/>
        </p:nvSpPr>
        <p:spPr>
          <a:xfrm>
            <a:off x="5305025" y="2513654"/>
            <a:ext cx="2443800" cy="76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Estrategia de desarrollo de producto</a:t>
            </a:r>
            <a:endParaRPr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241" name="Google Shape;1241;p76"/>
          <p:cNvSpPr/>
          <p:nvPr/>
        </p:nvSpPr>
        <p:spPr>
          <a:xfrm>
            <a:off x="1311150" y="4104875"/>
            <a:ext cx="165600" cy="16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2" name="Google Shape;1242;p76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720002" y="1017725"/>
            <a:ext cx="7703999" cy="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77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54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Impacto de </a:t>
            </a:r>
            <a:r>
              <a:rPr lang="es">
                <a:solidFill>
                  <a:schemeClr val="lt2"/>
                </a:solidFill>
              </a:rPr>
              <a:t>los riesgos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248" name="Google Shape;1248;p77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720002" y="1017725"/>
            <a:ext cx="7703999" cy="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77" title="Points score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5200" y="1177125"/>
            <a:ext cx="3213600" cy="290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77"/>
          <p:cNvSpPr txBox="1"/>
          <p:nvPr/>
        </p:nvSpPr>
        <p:spPr>
          <a:xfrm>
            <a:off x="2928400" y="4030800"/>
            <a:ext cx="328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Sigue el enlace del gráfico para modificar sus datos y luego pega el nuevo aquí. </a:t>
            </a:r>
            <a:r>
              <a:rPr lang="es" sz="12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Para más información, clic aquí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51" name="Google Shape;1251;p77"/>
          <p:cNvSpPr txBox="1">
            <a:spLocks noGrp="1"/>
          </p:cNvSpPr>
          <p:nvPr>
            <p:ph type="subTitle" idx="4294967295"/>
          </p:nvPr>
        </p:nvSpPr>
        <p:spPr>
          <a:xfrm>
            <a:off x="720000" y="1860425"/>
            <a:ext cx="22452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es el planeta con las temperaturas más altas</a:t>
            </a:r>
            <a:endParaRPr/>
          </a:p>
        </p:txBody>
      </p:sp>
      <p:sp>
        <p:nvSpPr>
          <p:cNvPr id="1252" name="Google Shape;1252;p77"/>
          <p:cNvSpPr txBox="1">
            <a:spLocks noGrp="1"/>
          </p:cNvSpPr>
          <p:nvPr>
            <p:ph type="subTitle" idx="4294967295"/>
          </p:nvPr>
        </p:nvSpPr>
        <p:spPr>
          <a:xfrm>
            <a:off x="720000" y="1474175"/>
            <a:ext cx="27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Venus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253" name="Google Shape;1253;p77"/>
          <p:cNvSpPr txBox="1">
            <a:spLocks noGrp="1"/>
          </p:cNvSpPr>
          <p:nvPr>
            <p:ph type="subTitle" idx="4294967295"/>
          </p:nvPr>
        </p:nvSpPr>
        <p:spPr>
          <a:xfrm>
            <a:off x="720000" y="3611225"/>
            <a:ext cx="22452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Este planeta contiene gran cantidad de óxido de hierro</a:t>
            </a:r>
            <a:endParaRPr/>
          </a:p>
        </p:txBody>
      </p:sp>
      <p:sp>
        <p:nvSpPr>
          <p:cNvPr id="1254" name="Google Shape;1254;p77"/>
          <p:cNvSpPr txBox="1">
            <a:spLocks noGrp="1"/>
          </p:cNvSpPr>
          <p:nvPr>
            <p:ph type="subTitle" idx="4294967295"/>
          </p:nvPr>
        </p:nvSpPr>
        <p:spPr>
          <a:xfrm>
            <a:off x="720000" y="3224975"/>
            <a:ext cx="27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Marte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255" name="Google Shape;1255;p77"/>
          <p:cNvSpPr txBox="1">
            <a:spLocks noGrp="1"/>
          </p:cNvSpPr>
          <p:nvPr>
            <p:ph type="subTitle" idx="4294967295"/>
          </p:nvPr>
        </p:nvSpPr>
        <p:spPr>
          <a:xfrm>
            <a:off x="6178800" y="1860425"/>
            <a:ext cx="22452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Júpiter es el planeta más grande del sistema solar</a:t>
            </a:r>
            <a:endParaRPr/>
          </a:p>
        </p:txBody>
      </p:sp>
      <p:sp>
        <p:nvSpPr>
          <p:cNvPr id="1256" name="Google Shape;1256;p77"/>
          <p:cNvSpPr txBox="1">
            <a:spLocks noGrp="1"/>
          </p:cNvSpPr>
          <p:nvPr>
            <p:ph type="subTitle" idx="4294967295"/>
          </p:nvPr>
        </p:nvSpPr>
        <p:spPr>
          <a:xfrm>
            <a:off x="6178800" y="1474175"/>
            <a:ext cx="224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Júpiter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257" name="Google Shape;1257;p77"/>
          <p:cNvSpPr txBox="1">
            <a:spLocks noGrp="1"/>
          </p:cNvSpPr>
          <p:nvPr>
            <p:ph type="subTitle" idx="4294967295"/>
          </p:nvPr>
        </p:nvSpPr>
        <p:spPr>
          <a:xfrm>
            <a:off x="6178800" y="3611225"/>
            <a:ext cx="22452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Saturno está compuesto por hidrógeno y helio</a:t>
            </a:r>
            <a:endParaRPr/>
          </a:p>
        </p:txBody>
      </p:sp>
      <p:sp>
        <p:nvSpPr>
          <p:cNvPr id="1258" name="Google Shape;1258;p77"/>
          <p:cNvSpPr txBox="1">
            <a:spLocks noGrp="1"/>
          </p:cNvSpPr>
          <p:nvPr>
            <p:ph type="subTitle" idx="4294967295"/>
          </p:nvPr>
        </p:nvSpPr>
        <p:spPr>
          <a:xfrm>
            <a:off x="6178800" y="3224975"/>
            <a:ext cx="224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Saturno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259" name="Google Shape;1259;p77"/>
          <p:cNvSpPr txBox="1">
            <a:spLocks noGrp="1"/>
          </p:cNvSpPr>
          <p:nvPr>
            <p:ph type="subTitle" idx="4294967295"/>
          </p:nvPr>
        </p:nvSpPr>
        <p:spPr>
          <a:xfrm>
            <a:off x="720000" y="1177125"/>
            <a:ext cx="27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Miriam Libre"/>
                <a:ea typeface="Miriam Libre"/>
                <a:cs typeface="Miriam Libre"/>
                <a:sym typeface="Miriam Libre"/>
              </a:rPr>
              <a:t>30%</a:t>
            </a:r>
            <a:endParaRPr b="1"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260" name="Google Shape;1260;p77"/>
          <p:cNvSpPr txBox="1">
            <a:spLocks noGrp="1"/>
          </p:cNvSpPr>
          <p:nvPr>
            <p:ph type="subTitle" idx="4294967295"/>
          </p:nvPr>
        </p:nvSpPr>
        <p:spPr>
          <a:xfrm>
            <a:off x="720000" y="2927925"/>
            <a:ext cx="27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Miriam Libre"/>
                <a:ea typeface="Miriam Libre"/>
                <a:cs typeface="Miriam Libre"/>
                <a:sym typeface="Miriam Libre"/>
              </a:rPr>
              <a:t>10%</a:t>
            </a:r>
            <a:endParaRPr b="1"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261" name="Google Shape;1261;p77"/>
          <p:cNvSpPr txBox="1">
            <a:spLocks noGrp="1"/>
          </p:cNvSpPr>
          <p:nvPr>
            <p:ph type="subTitle" idx="4294967295"/>
          </p:nvPr>
        </p:nvSpPr>
        <p:spPr>
          <a:xfrm>
            <a:off x="6178800" y="1177125"/>
            <a:ext cx="224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Miriam Libre"/>
                <a:ea typeface="Miriam Libre"/>
                <a:cs typeface="Miriam Libre"/>
                <a:sym typeface="Miriam Libre"/>
              </a:rPr>
              <a:t>20%</a:t>
            </a:r>
            <a:endParaRPr b="1"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262" name="Google Shape;1262;p77"/>
          <p:cNvSpPr txBox="1">
            <a:spLocks noGrp="1"/>
          </p:cNvSpPr>
          <p:nvPr>
            <p:ph type="subTitle" idx="4294967295"/>
          </p:nvPr>
        </p:nvSpPr>
        <p:spPr>
          <a:xfrm>
            <a:off x="6178800" y="2927925"/>
            <a:ext cx="224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Miriam Libre"/>
                <a:ea typeface="Miriam Libre"/>
                <a:cs typeface="Miriam Libre"/>
                <a:sym typeface="Miriam Libre"/>
              </a:rPr>
              <a:t>40%</a:t>
            </a:r>
            <a:endParaRPr b="1">
              <a:latin typeface="Miriam Libre"/>
              <a:ea typeface="Miriam Libre"/>
              <a:cs typeface="Miriam Libre"/>
              <a:sym typeface="Miriam Libre"/>
            </a:endParaRPr>
          </a:p>
        </p:txBody>
      </p:sp>
      <p:cxnSp>
        <p:nvCxnSpPr>
          <p:cNvPr id="1263" name="Google Shape;1263;p77"/>
          <p:cNvCxnSpPr/>
          <p:nvPr/>
        </p:nvCxnSpPr>
        <p:spPr>
          <a:xfrm>
            <a:off x="1844475" y="1741725"/>
            <a:ext cx="160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oval" w="med" len="med"/>
          </a:ln>
        </p:spPr>
      </p:cxnSp>
      <p:cxnSp>
        <p:nvCxnSpPr>
          <p:cNvPr id="1264" name="Google Shape;1264;p77"/>
          <p:cNvCxnSpPr/>
          <p:nvPr/>
        </p:nvCxnSpPr>
        <p:spPr>
          <a:xfrm>
            <a:off x="1844475" y="3500625"/>
            <a:ext cx="160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oval" w="med" len="med"/>
          </a:ln>
        </p:spPr>
      </p:cxnSp>
      <p:cxnSp>
        <p:nvCxnSpPr>
          <p:cNvPr id="1265" name="Google Shape;1265;p77"/>
          <p:cNvCxnSpPr/>
          <p:nvPr/>
        </p:nvCxnSpPr>
        <p:spPr>
          <a:xfrm>
            <a:off x="5689725" y="1741725"/>
            <a:ext cx="160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oval" w="med" len="med"/>
          </a:ln>
        </p:spPr>
      </p:cxnSp>
      <p:cxnSp>
        <p:nvCxnSpPr>
          <p:cNvPr id="1266" name="Google Shape;1266;p77"/>
          <p:cNvCxnSpPr/>
          <p:nvPr/>
        </p:nvCxnSpPr>
        <p:spPr>
          <a:xfrm>
            <a:off x="5689725" y="3500625"/>
            <a:ext cx="160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78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Riesgos a través </a:t>
            </a:r>
            <a:r>
              <a:rPr lang="es">
                <a:solidFill>
                  <a:schemeClr val="lt2"/>
                </a:solidFill>
              </a:rPr>
              <a:t>de los años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272" name="Google Shape;1272;p78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720002" y="1017725"/>
            <a:ext cx="7703999" cy="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78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250" y="1181875"/>
            <a:ext cx="4392424" cy="27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78"/>
          <p:cNvSpPr txBox="1"/>
          <p:nvPr/>
        </p:nvSpPr>
        <p:spPr>
          <a:xfrm>
            <a:off x="854975" y="4030800"/>
            <a:ext cx="445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Sigue el enlace del gráfico para modificar sus datos y luego pega el nuevo aquí. </a:t>
            </a:r>
            <a:r>
              <a:rPr lang="es" sz="12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Para más información, clic aquí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5" name="Google Shape;1275;p78"/>
          <p:cNvSpPr txBox="1"/>
          <p:nvPr/>
        </p:nvSpPr>
        <p:spPr>
          <a:xfrm>
            <a:off x="5936100" y="1742888"/>
            <a:ext cx="2337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Venus tiene las temperaturas más altas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6" name="Google Shape;1276;p78"/>
          <p:cNvSpPr txBox="1"/>
          <p:nvPr/>
        </p:nvSpPr>
        <p:spPr>
          <a:xfrm>
            <a:off x="5936100" y="2819350"/>
            <a:ext cx="2337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 pesar de ser rojo, Marte es un planeta frío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7" name="Google Shape;1277;p78"/>
          <p:cNvSpPr txBox="1"/>
          <p:nvPr/>
        </p:nvSpPr>
        <p:spPr>
          <a:xfrm>
            <a:off x="5936100" y="3895800"/>
            <a:ext cx="2337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Saturno está compuesto por hidrógeno y helio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8" name="Google Shape;1278;p78"/>
          <p:cNvSpPr txBox="1"/>
          <p:nvPr/>
        </p:nvSpPr>
        <p:spPr>
          <a:xfrm>
            <a:off x="5936100" y="1370300"/>
            <a:ext cx="242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Venus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279" name="Google Shape;1279;p78"/>
          <p:cNvSpPr txBox="1"/>
          <p:nvPr/>
        </p:nvSpPr>
        <p:spPr>
          <a:xfrm>
            <a:off x="5936100" y="2446750"/>
            <a:ext cx="23379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Marte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280" name="Google Shape;1280;p78"/>
          <p:cNvSpPr txBox="1"/>
          <p:nvPr/>
        </p:nvSpPr>
        <p:spPr>
          <a:xfrm>
            <a:off x="5936100" y="3523202"/>
            <a:ext cx="242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Saturno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281" name="Google Shape;1281;p78"/>
          <p:cNvSpPr/>
          <p:nvPr/>
        </p:nvSpPr>
        <p:spPr>
          <a:xfrm>
            <a:off x="5602075" y="1486979"/>
            <a:ext cx="269100" cy="269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78"/>
          <p:cNvSpPr/>
          <p:nvPr/>
        </p:nvSpPr>
        <p:spPr>
          <a:xfrm>
            <a:off x="5602075" y="2557650"/>
            <a:ext cx="269100" cy="269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78"/>
          <p:cNvSpPr/>
          <p:nvPr/>
        </p:nvSpPr>
        <p:spPr>
          <a:xfrm>
            <a:off x="5602075" y="3628325"/>
            <a:ext cx="269100" cy="26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79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Estrategias </a:t>
            </a:r>
            <a:r>
              <a:rPr lang="es">
                <a:solidFill>
                  <a:schemeClr val="lt2"/>
                </a:solidFill>
              </a:rPr>
              <a:t>corporativas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289" name="Google Shape;1289;p79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720002" y="1017725"/>
            <a:ext cx="7703999" cy="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79"/>
          <p:cNvSpPr txBox="1">
            <a:spLocks noGrp="1"/>
          </p:cNvSpPr>
          <p:nvPr>
            <p:ph type="subTitle" idx="1"/>
          </p:nvPr>
        </p:nvSpPr>
        <p:spPr>
          <a:xfrm>
            <a:off x="720000" y="3343775"/>
            <a:ext cx="24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Mercurio es el planeta más cercano al Sol </a:t>
            </a:r>
            <a:endParaRPr/>
          </a:p>
        </p:txBody>
      </p:sp>
      <p:sp>
        <p:nvSpPr>
          <p:cNvPr id="1291" name="Google Shape;1291;p79"/>
          <p:cNvSpPr txBox="1">
            <a:spLocks noGrp="1"/>
          </p:cNvSpPr>
          <p:nvPr>
            <p:ph type="subTitle" idx="2"/>
          </p:nvPr>
        </p:nvSpPr>
        <p:spPr>
          <a:xfrm>
            <a:off x="720000" y="2957525"/>
            <a:ext cx="24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Mercurio</a:t>
            </a:r>
            <a:endParaRPr/>
          </a:p>
        </p:txBody>
      </p:sp>
      <p:sp>
        <p:nvSpPr>
          <p:cNvPr id="1292" name="Google Shape;1292;p79"/>
          <p:cNvSpPr txBox="1">
            <a:spLocks noGrp="1"/>
          </p:cNvSpPr>
          <p:nvPr>
            <p:ph type="subTitle" idx="3"/>
          </p:nvPr>
        </p:nvSpPr>
        <p:spPr>
          <a:xfrm>
            <a:off x="3344138" y="3343775"/>
            <a:ext cx="24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el segundo planeta más cercano al Sol</a:t>
            </a:r>
            <a:endParaRPr/>
          </a:p>
        </p:txBody>
      </p:sp>
      <p:sp>
        <p:nvSpPr>
          <p:cNvPr id="1293" name="Google Shape;1293;p79"/>
          <p:cNvSpPr txBox="1">
            <a:spLocks noGrp="1"/>
          </p:cNvSpPr>
          <p:nvPr>
            <p:ph type="subTitle" idx="4"/>
          </p:nvPr>
        </p:nvSpPr>
        <p:spPr>
          <a:xfrm>
            <a:off x="3344138" y="2957525"/>
            <a:ext cx="24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</a:t>
            </a:r>
            <a:endParaRPr/>
          </a:p>
        </p:txBody>
      </p:sp>
      <p:sp>
        <p:nvSpPr>
          <p:cNvPr id="1294" name="Google Shape;1294;p79"/>
          <p:cNvSpPr txBox="1">
            <a:spLocks noGrp="1"/>
          </p:cNvSpPr>
          <p:nvPr>
            <p:ph type="subTitle" idx="5"/>
          </p:nvPr>
        </p:nvSpPr>
        <p:spPr>
          <a:xfrm>
            <a:off x="5885339" y="3343775"/>
            <a:ext cx="235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Marte es uno de los planetas más fríos</a:t>
            </a:r>
            <a:endParaRPr/>
          </a:p>
        </p:txBody>
      </p:sp>
      <p:sp>
        <p:nvSpPr>
          <p:cNvPr id="1295" name="Google Shape;1295;p79"/>
          <p:cNvSpPr txBox="1">
            <a:spLocks noGrp="1"/>
          </p:cNvSpPr>
          <p:nvPr>
            <p:ph type="subTitle" idx="6"/>
          </p:nvPr>
        </p:nvSpPr>
        <p:spPr>
          <a:xfrm>
            <a:off x="5885339" y="2957525"/>
            <a:ext cx="235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Marte</a:t>
            </a:r>
            <a:endParaRPr/>
          </a:p>
        </p:txBody>
      </p:sp>
      <p:pic>
        <p:nvPicPr>
          <p:cNvPr id="1296" name="Google Shape;1296;p79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1326550" y="1628662"/>
            <a:ext cx="1242700" cy="11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79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3950650" y="1628662"/>
            <a:ext cx="1242700" cy="11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79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6441950" y="1628662"/>
            <a:ext cx="1242700" cy="11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79"/>
          <p:cNvSpPr/>
          <p:nvPr/>
        </p:nvSpPr>
        <p:spPr>
          <a:xfrm>
            <a:off x="1653672" y="1911175"/>
            <a:ext cx="588445" cy="587949"/>
          </a:xfrm>
          <a:custGeom>
            <a:avLst/>
            <a:gdLst/>
            <a:ahLst/>
            <a:cxnLst/>
            <a:rect l="l" t="t" r="r" b="b"/>
            <a:pathLst>
              <a:path w="18448" h="18431" extrusionOk="0">
                <a:moveTo>
                  <a:pt x="15002" y="1069"/>
                </a:moveTo>
                <a:cubicBezTo>
                  <a:pt x="15511" y="1069"/>
                  <a:pt x="15918" y="1476"/>
                  <a:pt x="15918" y="1985"/>
                </a:cubicBezTo>
                <a:cubicBezTo>
                  <a:pt x="15893" y="2586"/>
                  <a:pt x="15455" y="2883"/>
                  <a:pt x="15016" y="2883"/>
                </a:cubicBezTo>
                <a:cubicBezTo>
                  <a:pt x="14573" y="2883"/>
                  <a:pt x="14128" y="2581"/>
                  <a:pt x="14103" y="1985"/>
                </a:cubicBezTo>
                <a:cubicBezTo>
                  <a:pt x="14103" y="1476"/>
                  <a:pt x="14511" y="1069"/>
                  <a:pt x="15002" y="1069"/>
                </a:cubicBezTo>
                <a:close/>
                <a:moveTo>
                  <a:pt x="9216" y="4548"/>
                </a:moveTo>
                <a:cubicBezTo>
                  <a:pt x="9725" y="4548"/>
                  <a:pt x="10132" y="4956"/>
                  <a:pt x="10132" y="5447"/>
                </a:cubicBezTo>
                <a:cubicBezTo>
                  <a:pt x="10106" y="6050"/>
                  <a:pt x="9665" y="6351"/>
                  <a:pt x="9224" y="6351"/>
                </a:cubicBezTo>
                <a:cubicBezTo>
                  <a:pt x="8783" y="6351"/>
                  <a:pt x="8341" y="6050"/>
                  <a:pt x="8316" y="5447"/>
                </a:cubicBezTo>
                <a:cubicBezTo>
                  <a:pt x="8316" y="4956"/>
                  <a:pt x="8723" y="4548"/>
                  <a:pt x="9216" y="4548"/>
                </a:cubicBezTo>
                <a:close/>
                <a:moveTo>
                  <a:pt x="3428" y="8027"/>
                </a:moveTo>
                <a:cubicBezTo>
                  <a:pt x="3937" y="8027"/>
                  <a:pt x="4345" y="8418"/>
                  <a:pt x="4345" y="8927"/>
                </a:cubicBezTo>
                <a:cubicBezTo>
                  <a:pt x="4319" y="9529"/>
                  <a:pt x="3878" y="9830"/>
                  <a:pt x="3437" y="9830"/>
                </a:cubicBezTo>
                <a:cubicBezTo>
                  <a:pt x="2996" y="9830"/>
                  <a:pt x="2555" y="9529"/>
                  <a:pt x="2529" y="8927"/>
                </a:cubicBezTo>
                <a:cubicBezTo>
                  <a:pt x="2529" y="8418"/>
                  <a:pt x="2937" y="8027"/>
                  <a:pt x="3428" y="8027"/>
                </a:cubicBezTo>
                <a:close/>
                <a:moveTo>
                  <a:pt x="3428" y="10912"/>
                </a:moveTo>
                <a:cubicBezTo>
                  <a:pt x="4736" y="10912"/>
                  <a:pt x="5788" y="11964"/>
                  <a:pt x="5788" y="13271"/>
                </a:cubicBezTo>
                <a:lnTo>
                  <a:pt x="5788" y="13848"/>
                </a:lnTo>
                <a:cubicBezTo>
                  <a:pt x="5788" y="14188"/>
                  <a:pt x="5516" y="14459"/>
                  <a:pt x="5177" y="14459"/>
                </a:cubicBezTo>
                <a:cubicBezTo>
                  <a:pt x="4871" y="14459"/>
                  <a:pt x="4634" y="14697"/>
                  <a:pt x="4634" y="15002"/>
                </a:cubicBezTo>
                <a:lnTo>
                  <a:pt x="4634" y="17360"/>
                </a:lnTo>
                <a:lnTo>
                  <a:pt x="2240" y="17360"/>
                </a:lnTo>
                <a:lnTo>
                  <a:pt x="2240" y="15002"/>
                </a:lnTo>
                <a:cubicBezTo>
                  <a:pt x="2240" y="14697"/>
                  <a:pt x="2003" y="14459"/>
                  <a:pt x="1697" y="14459"/>
                </a:cubicBezTo>
                <a:cubicBezTo>
                  <a:pt x="1358" y="14459"/>
                  <a:pt x="1086" y="14188"/>
                  <a:pt x="1086" y="13848"/>
                </a:cubicBezTo>
                <a:lnTo>
                  <a:pt x="1086" y="13271"/>
                </a:lnTo>
                <a:cubicBezTo>
                  <a:pt x="1086" y="11964"/>
                  <a:pt x="2138" y="10912"/>
                  <a:pt x="3428" y="10912"/>
                </a:cubicBezTo>
                <a:close/>
                <a:moveTo>
                  <a:pt x="9224" y="7450"/>
                </a:moveTo>
                <a:cubicBezTo>
                  <a:pt x="10369" y="7450"/>
                  <a:pt x="11515" y="8230"/>
                  <a:pt x="11574" y="9792"/>
                </a:cubicBezTo>
                <a:lnTo>
                  <a:pt x="11574" y="12100"/>
                </a:lnTo>
                <a:cubicBezTo>
                  <a:pt x="11574" y="12457"/>
                  <a:pt x="11302" y="12728"/>
                  <a:pt x="10963" y="12728"/>
                </a:cubicBezTo>
                <a:cubicBezTo>
                  <a:pt x="10658" y="12728"/>
                  <a:pt x="10420" y="12966"/>
                  <a:pt x="10420" y="13271"/>
                </a:cubicBezTo>
                <a:lnTo>
                  <a:pt x="10420" y="17360"/>
                </a:lnTo>
                <a:lnTo>
                  <a:pt x="8028" y="17360"/>
                </a:lnTo>
                <a:lnTo>
                  <a:pt x="8028" y="13271"/>
                </a:lnTo>
                <a:cubicBezTo>
                  <a:pt x="8028" y="12966"/>
                  <a:pt x="7790" y="12728"/>
                  <a:pt x="7485" y="12728"/>
                </a:cubicBezTo>
                <a:cubicBezTo>
                  <a:pt x="7145" y="12728"/>
                  <a:pt x="6874" y="12457"/>
                  <a:pt x="6874" y="12100"/>
                </a:cubicBezTo>
                <a:lnTo>
                  <a:pt x="6874" y="9792"/>
                </a:lnTo>
                <a:cubicBezTo>
                  <a:pt x="6933" y="8230"/>
                  <a:pt x="8078" y="7450"/>
                  <a:pt x="9224" y="7450"/>
                </a:cubicBezTo>
                <a:close/>
                <a:moveTo>
                  <a:pt x="15011" y="3984"/>
                </a:moveTo>
                <a:cubicBezTo>
                  <a:pt x="16156" y="3984"/>
                  <a:pt x="17302" y="4760"/>
                  <a:pt x="17362" y="6313"/>
                </a:cubicBezTo>
                <a:lnTo>
                  <a:pt x="17362" y="10369"/>
                </a:lnTo>
                <a:cubicBezTo>
                  <a:pt x="17362" y="10708"/>
                  <a:pt x="17090" y="10997"/>
                  <a:pt x="16751" y="10997"/>
                </a:cubicBezTo>
                <a:cubicBezTo>
                  <a:pt x="16445" y="10997"/>
                  <a:pt x="16208" y="11235"/>
                  <a:pt x="16208" y="11523"/>
                </a:cubicBezTo>
                <a:lnTo>
                  <a:pt x="16208" y="17360"/>
                </a:lnTo>
                <a:lnTo>
                  <a:pt x="13814" y="17360"/>
                </a:lnTo>
                <a:lnTo>
                  <a:pt x="13814" y="11523"/>
                </a:lnTo>
                <a:cubicBezTo>
                  <a:pt x="13814" y="11235"/>
                  <a:pt x="13576" y="10997"/>
                  <a:pt x="13271" y="10997"/>
                </a:cubicBezTo>
                <a:cubicBezTo>
                  <a:pt x="12932" y="10997"/>
                  <a:pt x="12660" y="10708"/>
                  <a:pt x="12660" y="10369"/>
                </a:cubicBezTo>
                <a:lnTo>
                  <a:pt x="12660" y="6313"/>
                </a:lnTo>
                <a:cubicBezTo>
                  <a:pt x="12720" y="4760"/>
                  <a:pt x="13865" y="3984"/>
                  <a:pt x="15011" y="3984"/>
                </a:cubicBezTo>
                <a:close/>
                <a:moveTo>
                  <a:pt x="14980" y="0"/>
                </a:moveTo>
                <a:cubicBezTo>
                  <a:pt x="13331" y="0"/>
                  <a:pt x="12411" y="1991"/>
                  <a:pt x="13475" y="3241"/>
                </a:cubicBezTo>
                <a:cubicBezTo>
                  <a:pt x="12355" y="3818"/>
                  <a:pt x="11574" y="4972"/>
                  <a:pt x="11574" y="6313"/>
                </a:cubicBezTo>
                <a:lnTo>
                  <a:pt x="11574" y="7298"/>
                </a:lnTo>
                <a:cubicBezTo>
                  <a:pt x="11336" y="7060"/>
                  <a:pt x="11049" y="6873"/>
                  <a:pt x="10743" y="6721"/>
                </a:cubicBezTo>
                <a:cubicBezTo>
                  <a:pt x="11807" y="5470"/>
                  <a:pt x="10903" y="3462"/>
                  <a:pt x="9238" y="3462"/>
                </a:cubicBezTo>
                <a:cubicBezTo>
                  <a:pt x="9230" y="3462"/>
                  <a:pt x="9223" y="3462"/>
                  <a:pt x="9216" y="3462"/>
                </a:cubicBezTo>
                <a:cubicBezTo>
                  <a:pt x="9209" y="3462"/>
                  <a:pt x="9201" y="3462"/>
                  <a:pt x="9194" y="3462"/>
                </a:cubicBezTo>
                <a:cubicBezTo>
                  <a:pt x="7545" y="3462"/>
                  <a:pt x="6623" y="5470"/>
                  <a:pt x="7688" y="6721"/>
                </a:cubicBezTo>
                <a:cubicBezTo>
                  <a:pt x="6568" y="7280"/>
                  <a:pt x="5788" y="8452"/>
                  <a:pt x="5788" y="9792"/>
                </a:cubicBezTo>
                <a:lnTo>
                  <a:pt x="5788" y="10760"/>
                </a:lnTo>
                <a:cubicBezTo>
                  <a:pt x="5550" y="10538"/>
                  <a:pt x="5261" y="10335"/>
                  <a:pt x="4956" y="10199"/>
                </a:cubicBezTo>
                <a:cubicBezTo>
                  <a:pt x="6021" y="8932"/>
                  <a:pt x="5116" y="6940"/>
                  <a:pt x="3449" y="6940"/>
                </a:cubicBezTo>
                <a:cubicBezTo>
                  <a:pt x="3442" y="6940"/>
                  <a:pt x="3435" y="6940"/>
                  <a:pt x="3428" y="6941"/>
                </a:cubicBezTo>
                <a:cubicBezTo>
                  <a:pt x="3421" y="6940"/>
                  <a:pt x="3415" y="6940"/>
                  <a:pt x="3408" y="6940"/>
                </a:cubicBezTo>
                <a:cubicBezTo>
                  <a:pt x="1758" y="6940"/>
                  <a:pt x="837" y="8932"/>
                  <a:pt x="1901" y="10199"/>
                </a:cubicBezTo>
                <a:cubicBezTo>
                  <a:pt x="781" y="10760"/>
                  <a:pt x="0" y="11914"/>
                  <a:pt x="0" y="13271"/>
                </a:cubicBezTo>
                <a:lnTo>
                  <a:pt x="0" y="13848"/>
                </a:lnTo>
                <a:cubicBezTo>
                  <a:pt x="0" y="14595"/>
                  <a:pt x="493" y="15222"/>
                  <a:pt x="1154" y="15460"/>
                </a:cubicBezTo>
                <a:lnTo>
                  <a:pt x="1154" y="17887"/>
                </a:lnTo>
                <a:cubicBezTo>
                  <a:pt x="1154" y="18193"/>
                  <a:pt x="1392" y="18430"/>
                  <a:pt x="1697" y="18430"/>
                </a:cubicBezTo>
                <a:lnTo>
                  <a:pt x="5177" y="18430"/>
                </a:lnTo>
                <a:cubicBezTo>
                  <a:pt x="5465" y="18430"/>
                  <a:pt x="5702" y="18193"/>
                  <a:pt x="5702" y="17887"/>
                </a:cubicBezTo>
                <a:lnTo>
                  <a:pt x="5702" y="15460"/>
                </a:lnTo>
                <a:cubicBezTo>
                  <a:pt x="6433" y="15222"/>
                  <a:pt x="6924" y="14475"/>
                  <a:pt x="6874" y="13695"/>
                </a:cubicBezTo>
                <a:cubicBezTo>
                  <a:pt x="6890" y="13695"/>
                  <a:pt x="6924" y="13712"/>
                  <a:pt x="6942" y="13712"/>
                </a:cubicBezTo>
                <a:lnTo>
                  <a:pt x="6942" y="17887"/>
                </a:lnTo>
                <a:cubicBezTo>
                  <a:pt x="6942" y="18193"/>
                  <a:pt x="7179" y="18430"/>
                  <a:pt x="7485" y="18430"/>
                </a:cubicBezTo>
                <a:lnTo>
                  <a:pt x="10963" y="18430"/>
                </a:lnTo>
                <a:cubicBezTo>
                  <a:pt x="11252" y="18430"/>
                  <a:pt x="11490" y="18193"/>
                  <a:pt x="11490" y="17887"/>
                </a:cubicBezTo>
                <a:lnTo>
                  <a:pt x="11490" y="13712"/>
                </a:lnTo>
                <a:cubicBezTo>
                  <a:pt x="12219" y="13475"/>
                  <a:pt x="12712" y="12744"/>
                  <a:pt x="12660" y="11947"/>
                </a:cubicBezTo>
                <a:lnTo>
                  <a:pt x="12660" y="11947"/>
                </a:lnTo>
                <a:cubicBezTo>
                  <a:pt x="12678" y="11964"/>
                  <a:pt x="12712" y="11981"/>
                  <a:pt x="12728" y="11981"/>
                </a:cubicBezTo>
                <a:lnTo>
                  <a:pt x="12728" y="17887"/>
                </a:lnTo>
                <a:cubicBezTo>
                  <a:pt x="12728" y="18193"/>
                  <a:pt x="12966" y="18430"/>
                  <a:pt x="13271" y="18430"/>
                </a:cubicBezTo>
                <a:lnTo>
                  <a:pt x="16751" y="18430"/>
                </a:lnTo>
                <a:cubicBezTo>
                  <a:pt x="17038" y="18430"/>
                  <a:pt x="17276" y="18193"/>
                  <a:pt x="17276" y="17887"/>
                </a:cubicBezTo>
                <a:lnTo>
                  <a:pt x="17276" y="11981"/>
                </a:lnTo>
                <a:cubicBezTo>
                  <a:pt x="17955" y="11760"/>
                  <a:pt x="18448" y="11115"/>
                  <a:pt x="18448" y="10369"/>
                </a:cubicBezTo>
                <a:lnTo>
                  <a:pt x="18448" y="6313"/>
                </a:lnTo>
                <a:cubicBezTo>
                  <a:pt x="18448" y="4972"/>
                  <a:pt x="17667" y="3818"/>
                  <a:pt x="16529" y="3241"/>
                </a:cubicBezTo>
                <a:cubicBezTo>
                  <a:pt x="17594" y="1991"/>
                  <a:pt x="16691" y="0"/>
                  <a:pt x="15024" y="0"/>
                </a:cubicBezTo>
                <a:cubicBezTo>
                  <a:pt x="15017" y="0"/>
                  <a:pt x="15009" y="0"/>
                  <a:pt x="15002" y="0"/>
                </a:cubicBezTo>
                <a:cubicBezTo>
                  <a:pt x="14995" y="0"/>
                  <a:pt x="14987" y="0"/>
                  <a:pt x="14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0" name="Google Shape;1300;p79"/>
          <p:cNvGrpSpPr/>
          <p:nvPr/>
        </p:nvGrpSpPr>
        <p:grpSpPr>
          <a:xfrm>
            <a:off x="6766103" y="1911375"/>
            <a:ext cx="594406" cy="587548"/>
            <a:chOff x="1525316" y="4015366"/>
            <a:chExt cx="396112" cy="391542"/>
          </a:xfrm>
        </p:grpSpPr>
        <p:sp>
          <p:nvSpPr>
            <p:cNvPr id="1301" name="Google Shape;1301;p79"/>
            <p:cNvSpPr/>
            <p:nvPr/>
          </p:nvSpPr>
          <p:spPr>
            <a:xfrm>
              <a:off x="1525316" y="4015366"/>
              <a:ext cx="396112" cy="391542"/>
            </a:xfrm>
            <a:custGeom>
              <a:avLst/>
              <a:gdLst/>
              <a:ahLst/>
              <a:cxnLst/>
              <a:rect l="l" t="t" r="r" b="b"/>
              <a:pathLst>
                <a:path w="18634" h="18419" extrusionOk="0">
                  <a:moveTo>
                    <a:pt x="4600" y="1057"/>
                  </a:moveTo>
                  <a:cubicBezTo>
                    <a:pt x="9250" y="1227"/>
                    <a:pt x="9250" y="7897"/>
                    <a:pt x="4600" y="8066"/>
                  </a:cubicBezTo>
                  <a:cubicBezTo>
                    <a:pt x="2665" y="8066"/>
                    <a:pt x="1086" y="6505"/>
                    <a:pt x="1086" y="4571"/>
                  </a:cubicBezTo>
                  <a:cubicBezTo>
                    <a:pt x="1086" y="2636"/>
                    <a:pt x="2665" y="1057"/>
                    <a:pt x="4600" y="1057"/>
                  </a:cubicBezTo>
                  <a:close/>
                  <a:moveTo>
                    <a:pt x="6942" y="16093"/>
                  </a:moveTo>
                  <a:lnTo>
                    <a:pt x="6942" y="17332"/>
                  </a:lnTo>
                  <a:lnTo>
                    <a:pt x="5720" y="17332"/>
                  </a:lnTo>
                  <a:lnTo>
                    <a:pt x="5720" y="16093"/>
                  </a:lnTo>
                  <a:close/>
                  <a:moveTo>
                    <a:pt x="11574" y="13429"/>
                  </a:moveTo>
                  <a:lnTo>
                    <a:pt x="11574" y="17332"/>
                  </a:lnTo>
                  <a:lnTo>
                    <a:pt x="10352" y="17332"/>
                  </a:lnTo>
                  <a:lnTo>
                    <a:pt x="10352" y="13429"/>
                  </a:lnTo>
                  <a:close/>
                  <a:moveTo>
                    <a:pt x="16207" y="10748"/>
                  </a:moveTo>
                  <a:lnTo>
                    <a:pt x="16207" y="17332"/>
                  </a:lnTo>
                  <a:lnTo>
                    <a:pt x="14968" y="17332"/>
                  </a:lnTo>
                  <a:lnTo>
                    <a:pt x="14968" y="10748"/>
                  </a:lnTo>
                  <a:close/>
                  <a:moveTo>
                    <a:pt x="4597" y="1"/>
                  </a:moveTo>
                  <a:cubicBezTo>
                    <a:pt x="2359" y="1"/>
                    <a:pt x="119" y="1524"/>
                    <a:pt x="0" y="4571"/>
                  </a:cubicBezTo>
                  <a:cubicBezTo>
                    <a:pt x="0" y="6268"/>
                    <a:pt x="934" y="7761"/>
                    <a:pt x="2326" y="8558"/>
                  </a:cubicBezTo>
                  <a:lnTo>
                    <a:pt x="2326" y="17875"/>
                  </a:lnTo>
                  <a:cubicBezTo>
                    <a:pt x="2326" y="18181"/>
                    <a:pt x="2563" y="18418"/>
                    <a:pt x="2851" y="18418"/>
                  </a:cubicBezTo>
                  <a:lnTo>
                    <a:pt x="17904" y="18418"/>
                  </a:lnTo>
                  <a:cubicBezTo>
                    <a:pt x="18617" y="18384"/>
                    <a:pt x="18633" y="17366"/>
                    <a:pt x="17904" y="17332"/>
                  </a:cubicBezTo>
                  <a:lnTo>
                    <a:pt x="17293" y="17332"/>
                  </a:lnTo>
                  <a:lnTo>
                    <a:pt x="17293" y="10221"/>
                  </a:lnTo>
                  <a:cubicBezTo>
                    <a:pt x="17293" y="9916"/>
                    <a:pt x="17056" y="9678"/>
                    <a:pt x="16750" y="9678"/>
                  </a:cubicBezTo>
                  <a:lnTo>
                    <a:pt x="14442" y="9678"/>
                  </a:lnTo>
                  <a:cubicBezTo>
                    <a:pt x="14137" y="9678"/>
                    <a:pt x="13899" y="9916"/>
                    <a:pt x="13899" y="10221"/>
                  </a:cubicBezTo>
                  <a:lnTo>
                    <a:pt x="13899" y="17332"/>
                  </a:lnTo>
                  <a:lnTo>
                    <a:pt x="12660" y="17332"/>
                  </a:lnTo>
                  <a:lnTo>
                    <a:pt x="12660" y="12886"/>
                  </a:lnTo>
                  <a:cubicBezTo>
                    <a:pt x="12660" y="12581"/>
                    <a:pt x="12422" y="12343"/>
                    <a:pt x="12117" y="12343"/>
                  </a:cubicBezTo>
                  <a:lnTo>
                    <a:pt x="9809" y="12343"/>
                  </a:lnTo>
                  <a:cubicBezTo>
                    <a:pt x="9503" y="12343"/>
                    <a:pt x="9266" y="12581"/>
                    <a:pt x="9266" y="12886"/>
                  </a:cubicBezTo>
                  <a:lnTo>
                    <a:pt x="9266" y="17332"/>
                  </a:lnTo>
                  <a:lnTo>
                    <a:pt x="8028" y="17332"/>
                  </a:lnTo>
                  <a:lnTo>
                    <a:pt x="8028" y="15567"/>
                  </a:lnTo>
                  <a:cubicBezTo>
                    <a:pt x="8028" y="15262"/>
                    <a:pt x="7790" y="15024"/>
                    <a:pt x="7485" y="15024"/>
                  </a:cubicBezTo>
                  <a:lnTo>
                    <a:pt x="5177" y="15024"/>
                  </a:lnTo>
                  <a:cubicBezTo>
                    <a:pt x="4871" y="15024"/>
                    <a:pt x="4634" y="15262"/>
                    <a:pt x="4634" y="15567"/>
                  </a:cubicBezTo>
                  <a:lnTo>
                    <a:pt x="4634" y="17332"/>
                  </a:lnTo>
                  <a:lnTo>
                    <a:pt x="3394" y="17332"/>
                  </a:lnTo>
                  <a:lnTo>
                    <a:pt x="3394" y="8999"/>
                  </a:lnTo>
                  <a:cubicBezTo>
                    <a:pt x="3792" y="9113"/>
                    <a:pt x="4192" y="9166"/>
                    <a:pt x="4586" y="9166"/>
                  </a:cubicBezTo>
                  <a:cubicBezTo>
                    <a:pt x="7019" y="9166"/>
                    <a:pt x="9225" y="7126"/>
                    <a:pt x="9182" y="4571"/>
                  </a:cubicBezTo>
                  <a:cubicBezTo>
                    <a:pt x="9071" y="1524"/>
                    <a:pt x="6835" y="1"/>
                    <a:pt x="4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9"/>
            <p:cNvSpPr/>
            <p:nvPr/>
          </p:nvSpPr>
          <p:spPr>
            <a:xfrm>
              <a:off x="1611536" y="4051716"/>
              <a:ext cx="63517" cy="71978"/>
            </a:xfrm>
            <a:custGeom>
              <a:avLst/>
              <a:gdLst/>
              <a:ahLst/>
              <a:cxnLst/>
              <a:rect l="l" t="t" r="r" b="b"/>
              <a:pathLst>
                <a:path w="2988" h="3386" extrusionOk="0">
                  <a:moveTo>
                    <a:pt x="537" y="0"/>
                  </a:moveTo>
                  <a:cubicBezTo>
                    <a:pt x="272" y="0"/>
                    <a:pt x="9" y="179"/>
                    <a:pt x="1" y="535"/>
                  </a:cubicBezTo>
                  <a:lnTo>
                    <a:pt x="1" y="2861"/>
                  </a:lnTo>
                  <a:cubicBezTo>
                    <a:pt x="1" y="3148"/>
                    <a:pt x="238" y="3386"/>
                    <a:pt x="544" y="3386"/>
                  </a:cubicBezTo>
                  <a:lnTo>
                    <a:pt x="2275" y="3386"/>
                  </a:lnTo>
                  <a:cubicBezTo>
                    <a:pt x="2987" y="3370"/>
                    <a:pt x="2987" y="2334"/>
                    <a:pt x="2275" y="2317"/>
                  </a:cubicBezTo>
                  <a:lnTo>
                    <a:pt x="1087" y="2317"/>
                  </a:lnTo>
                  <a:lnTo>
                    <a:pt x="1087" y="535"/>
                  </a:lnTo>
                  <a:cubicBezTo>
                    <a:pt x="1070" y="179"/>
                    <a:pt x="802" y="0"/>
                    <a:pt x="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9"/>
            <p:cNvSpPr/>
            <p:nvPr/>
          </p:nvSpPr>
          <p:spPr>
            <a:xfrm>
              <a:off x="1621995" y="4122206"/>
              <a:ext cx="272011" cy="174035"/>
            </a:xfrm>
            <a:custGeom>
              <a:avLst/>
              <a:gdLst/>
              <a:ahLst/>
              <a:cxnLst/>
              <a:rect l="l" t="t" r="r" b="b"/>
              <a:pathLst>
                <a:path w="12796" h="8187" extrusionOk="0">
                  <a:moveTo>
                    <a:pt x="10605" y="0"/>
                  </a:moveTo>
                  <a:cubicBezTo>
                    <a:pt x="10028" y="0"/>
                    <a:pt x="9847" y="866"/>
                    <a:pt x="10488" y="1054"/>
                  </a:cubicBezTo>
                  <a:lnTo>
                    <a:pt x="10793" y="1140"/>
                  </a:lnTo>
                  <a:lnTo>
                    <a:pt x="357" y="7164"/>
                  </a:lnTo>
                  <a:cubicBezTo>
                    <a:pt x="102" y="7317"/>
                    <a:pt x="0" y="7656"/>
                    <a:pt x="153" y="7910"/>
                  </a:cubicBezTo>
                  <a:cubicBezTo>
                    <a:pt x="249" y="8065"/>
                    <a:pt x="427" y="8187"/>
                    <a:pt x="631" y="8187"/>
                  </a:cubicBezTo>
                  <a:cubicBezTo>
                    <a:pt x="718" y="8187"/>
                    <a:pt x="809" y="8165"/>
                    <a:pt x="900" y="8114"/>
                  </a:cubicBezTo>
                  <a:lnTo>
                    <a:pt x="11336" y="2072"/>
                  </a:lnTo>
                  <a:lnTo>
                    <a:pt x="11252" y="2396"/>
                  </a:lnTo>
                  <a:cubicBezTo>
                    <a:pt x="11184" y="2683"/>
                    <a:pt x="11354" y="2989"/>
                    <a:pt x="11642" y="3057"/>
                  </a:cubicBezTo>
                  <a:cubicBezTo>
                    <a:pt x="11693" y="3071"/>
                    <a:pt x="11742" y="3078"/>
                    <a:pt x="11791" y="3078"/>
                  </a:cubicBezTo>
                  <a:cubicBezTo>
                    <a:pt x="12032" y="3078"/>
                    <a:pt x="12233" y="2910"/>
                    <a:pt x="12304" y="2683"/>
                  </a:cubicBezTo>
                  <a:lnTo>
                    <a:pt x="12728" y="1088"/>
                  </a:lnTo>
                  <a:cubicBezTo>
                    <a:pt x="12796" y="817"/>
                    <a:pt x="12626" y="511"/>
                    <a:pt x="12338" y="443"/>
                  </a:cubicBezTo>
                  <a:lnTo>
                    <a:pt x="10759" y="20"/>
                  </a:lnTo>
                  <a:cubicBezTo>
                    <a:pt x="10705" y="7"/>
                    <a:pt x="10654" y="0"/>
                    <a:pt x="10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79"/>
          <p:cNvGrpSpPr/>
          <p:nvPr/>
        </p:nvGrpSpPr>
        <p:grpSpPr>
          <a:xfrm>
            <a:off x="4277547" y="1911184"/>
            <a:ext cx="589015" cy="587931"/>
            <a:chOff x="2156259" y="4015451"/>
            <a:chExt cx="392520" cy="391797"/>
          </a:xfrm>
        </p:grpSpPr>
        <p:sp>
          <p:nvSpPr>
            <p:cNvPr id="1305" name="Google Shape;1305;p79"/>
            <p:cNvSpPr/>
            <p:nvPr/>
          </p:nvSpPr>
          <p:spPr>
            <a:xfrm>
              <a:off x="2156259" y="4015451"/>
              <a:ext cx="294034" cy="391797"/>
            </a:xfrm>
            <a:custGeom>
              <a:avLst/>
              <a:gdLst/>
              <a:ahLst/>
              <a:cxnLst/>
              <a:rect l="l" t="t" r="r" b="b"/>
              <a:pathLst>
                <a:path w="13832" h="18431" extrusionOk="0">
                  <a:moveTo>
                    <a:pt x="5262" y="1071"/>
                  </a:moveTo>
                  <a:lnTo>
                    <a:pt x="5414" y="3463"/>
                  </a:lnTo>
                  <a:lnTo>
                    <a:pt x="2054" y="3463"/>
                  </a:lnTo>
                  <a:lnTo>
                    <a:pt x="2223" y="1071"/>
                  </a:lnTo>
                  <a:close/>
                  <a:moveTo>
                    <a:pt x="5499" y="4549"/>
                  </a:moveTo>
                  <a:lnTo>
                    <a:pt x="5567" y="5788"/>
                  </a:lnTo>
                  <a:lnTo>
                    <a:pt x="1902" y="5788"/>
                  </a:lnTo>
                  <a:lnTo>
                    <a:pt x="1986" y="4549"/>
                  </a:lnTo>
                  <a:close/>
                  <a:moveTo>
                    <a:pt x="5651" y="6857"/>
                  </a:moveTo>
                  <a:lnTo>
                    <a:pt x="6348" y="17362"/>
                  </a:lnTo>
                  <a:lnTo>
                    <a:pt x="1137" y="17362"/>
                  </a:lnTo>
                  <a:lnTo>
                    <a:pt x="1834" y="6857"/>
                  </a:lnTo>
                  <a:close/>
                  <a:moveTo>
                    <a:pt x="12745" y="8486"/>
                  </a:moveTo>
                  <a:lnTo>
                    <a:pt x="12745" y="17362"/>
                  </a:lnTo>
                  <a:lnTo>
                    <a:pt x="7434" y="17362"/>
                  </a:lnTo>
                  <a:lnTo>
                    <a:pt x="6941" y="10047"/>
                  </a:lnTo>
                  <a:lnTo>
                    <a:pt x="9283" y="8486"/>
                  </a:lnTo>
                  <a:lnTo>
                    <a:pt x="9283" y="9793"/>
                  </a:lnTo>
                  <a:cubicBezTo>
                    <a:pt x="9283" y="9997"/>
                    <a:pt x="9385" y="10183"/>
                    <a:pt x="9555" y="10269"/>
                  </a:cubicBezTo>
                  <a:cubicBezTo>
                    <a:pt x="9640" y="10315"/>
                    <a:pt x="9729" y="10337"/>
                    <a:pt x="9817" y="10337"/>
                  </a:cubicBezTo>
                  <a:cubicBezTo>
                    <a:pt x="9921" y="10337"/>
                    <a:pt x="10023" y="10306"/>
                    <a:pt x="10115" y="10251"/>
                  </a:cubicBezTo>
                  <a:lnTo>
                    <a:pt x="12745" y="8486"/>
                  </a:lnTo>
                  <a:close/>
                  <a:moveTo>
                    <a:pt x="1714" y="1"/>
                  </a:moveTo>
                  <a:cubicBezTo>
                    <a:pt x="1426" y="1"/>
                    <a:pt x="1189" y="222"/>
                    <a:pt x="1171" y="510"/>
                  </a:cubicBezTo>
                  <a:lnTo>
                    <a:pt x="17" y="17854"/>
                  </a:lnTo>
                  <a:cubicBezTo>
                    <a:pt x="1" y="18007"/>
                    <a:pt x="69" y="18159"/>
                    <a:pt x="171" y="18261"/>
                  </a:cubicBezTo>
                  <a:cubicBezTo>
                    <a:pt x="272" y="18380"/>
                    <a:pt x="408" y="18431"/>
                    <a:pt x="560" y="18431"/>
                  </a:cubicBezTo>
                  <a:lnTo>
                    <a:pt x="13288" y="18431"/>
                  </a:lnTo>
                  <a:cubicBezTo>
                    <a:pt x="13593" y="18431"/>
                    <a:pt x="13831" y="18193"/>
                    <a:pt x="13831" y="17905"/>
                  </a:cubicBezTo>
                  <a:lnTo>
                    <a:pt x="13831" y="7485"/>
                  </a:lnTo>
                  <a:cubicBezTo>
                    <a:pt x="13831" y="7282"/>
                    <a:pt x="13713" y="7094"/>
                    <a:pt x="13543" y="7010"/>
                  </a:cubicBezTo>
                  <a:cubicBezTo>
                    <a:pt x="13465" y="6963"/>
                    <a:pt x="13376" y="6942"/>
                    <a:pt x="13286" y="6942"/>
                  </a:cubicBezTo>
                  <a:cubicBezTo>
                    <a:pt x="13181" y="6942"/>
                    <a:pt x="13074" y="6972"/>
                    <a:pt x="12983" y="7027"/>
                  </a:cubicBezTo>
                  <a:lnTo>
                    <a:pt x="10353" y="8791"/>
                  </a:lnTo>
                  <a:lnTo>
                    <a:pt x="10353" y="7485"/>
                  </a:lnTo>
                  <a:cubicBezTo>
                    <a:pt x="10353" y="7282"/>
                    <a:pt x="10251" y="7094"/>
                    <a:pt x="10064" y="7010"/>
                  </a:cubicBezTo>
                  <a:cubicBezTo>
                    <a:pt x="9986" y="6963"/>
                    <a:pt x="9897" y="6942"/>
                    <a:pt x="9809" y="6942"/>
                  </a:cubicBezTo>
                  <a:cubicBezTo>
                    <a:pt x="9706" y="6942"/>
                    <a:pt x="9603" y="6972"/>
                    <a:pt x="9521" y="7027"/>
                  </a:cubicBezTo>
                  <a:lnTo>
                    <a:pt x="6857" y="8809"/>
                  </a:lnTo>
                  <a:lnTo>
                    <a:pt x="6296" y="510"/>
                  </a:lnTo>
                  <a:cubicBezTo>
                    <a:pt x="6280" y="222"/>
                    <a:pt x="6042" y="1"/>
                    <a:pt x="5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9"/>
            <p:cNvSpPr/>
            <p:nvPr/>
          </p:nvSpPr>
          <p:spPr>
            <a:xfrm>
              <a:off x="2423573" y="4015451"/>
              <a:ext cx="125207" cy="121232"/>
            </a:xfrm>
            <a:custGeom>
              <a:avLst/>
              <a:gdLst/>
              <a:ahLst/>
              <a:cxnLst/>
              <a:rect l="l" t="t" r="r" b="b"/>
              <a:pathLst>
                <a:path w="5890" h="5703" extrusionOk="0">
                  <a:moveTo>
                    <a:pt x="713" y="1"/>
                  </a:moveTo>
                  <a:cubicBezTo>
                    <a:pt x="0" y="18"/>
                    <a:pt x="0" y="1053"/>
                    <a:pt x="713" y="1071"/>
                  </a:cubicBezTo>
                  <a:cubicBezTo>
                    <a:pt x="2971" y="1071"/>
                    <a:pt x="4804" y="2920"/>
                    <a:pt x="4804" y="5160"/>
                  </a:cubicBezTo>
                  <a:cubicBezTo>
                    <a:pt x="4804" y="5465"/>
                    <a:pt x="5041" y="5703"/>
                    <a:pt x="5347" y="5703"/>
                  </a:cubicBezTo>
                  <a:cubicBezTo>
                    <a:pt x="5634" y="5703"/>
                    <a:pt x="5890" y="5465"/>
                    <a:pt x="5890" y="5160"/>
                  </a:cubicBezTo>
                  <a:cubicBezTo>
                    <a:pt x="5890" y="2309"/>
                    <a:pt x="3564" y="1"/>
                    <a:pt x="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9"/>
            <p:cNvSpPr/>
            <p:nvPr/>
          </p:nvSpPr>
          <p:spPr>
            <a:xfrm>
              <a:off x="2423573" y="4064513"/>
              <a:ext cx="75783" cy="72169"/>
            </a:xfrm>
            <a:custGeom>
              <a:avLst/>
              <a:gdLst/>
              <a:ahLst/>
              <a:cxnLst/>
              <a:rect l="l" t="t" r="r" b="b"/>
              <a:pathLst>
                <a:path w="3565" h="3395" extrusionOk="0">
                  <a:moveTo>
                    <a:pt x="713" y="1"/>
                  </a:moveTo>
                  <a:cubicBezTo>
                    <a:pt x="0" y="35"/>
                    <a:pt x="0" y="1053"/>
                    <a:pt x="713" y="1087"/>
                  </a:cubicBezTo>
                  <a:cubicBezTo>
                    <a:pt x="1697" y="1087"/>
                    <a:pt x="2496" y="1885"/>
                    <a:pt x="2496" y="2852"/>
                  </a:cubicBezTo>
                  <a:cubicBezTo>
                    <a:pt x="2496" y="3157"/>
                    <a:pt x="2733" y="3395"/>
                    <a:pt x="3021" y="3395"/>
                  </a:cubicBezTo>
                  <a:cubicBezTo>
                    <a:pt x="3326" y="3395"/>
                    <a:pt x="3564" y="3157"/>
                    <a:pt x="3564" y="2852"/>
                  </a:cubicBezTo>
                  <a:cubicBezTo>
                    <a:pt x="3564" y="1291"/>
                    <a:pt x="2292" y="1"/>
                    <a:pt x="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9"/>
            <p:cNvSpPr/>
            <p:nvPr/>
          </p:nvSpPr>
          <p:spPr>
            <a:xfrm>
              <a:off x="2423573" y="4113958"/>
              <a:ext cx="26721" cy="22724"/>
            </a:xfrm>
            <a:custGeom>
              <a:avLst/>
              <a:gdLst/>
              <a:ahLst/>
              <a:cxnLst/>
              <a:rect l="l" t="t" r="r" b="b"/>
              <a:pathLst>
                <a:path w="1257" h="1069" extrusionOk="0">
                  <a:moveTo>
                    <a:pt x="713" y="0"/>
                  </a:moveTo>
                  <a:cubicBezTo>
                    <a:pt x="0" y="17"/>
                    <a:pt x="0" y="1053"/>
                    <a:pt x="713" y="1069"/>
                  </a:cubicBezTo>
                  <a:cubicBezTo>
                    <a:pt x="1018" y="1069"/>
                    <a:pt x="1256" y="831"/>
                    <a:pt x="1256" y="526"/>
                  </a:cubicBezTo>
                  <a:cubicBezTo>
                    <a:pt x="1256" y="238"/>
                    <a:pt x="1018" y="0"/>
                    <a:pt x="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62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Contenido de </a:t>
            </a:r>
            <a:r>
              <a:rPr lang="es">
                <a:solidFill>
                  <a:schemeClr val="lt2"/>
                </a:solidFill>
              </a:rPr>
              <a:t>esta plantilla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92" name="Google Shape;992;p62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/>
              <a:t>Esto es lo que encontrarás en esta plantilla de </a:t>
            </a:r>
            <a:r>
              <a:rPr lang="es" sz="1050" b="1">
                <a:uFill>
                  <a:noFill/>
                </a:uFill>
                <a:hlinkClick r:id="rId3"/>
              </a:rPr>
              <a:t>Slidesgo</a:t>
            </a:r>
            <a:r>
              <a:rPr lang="es" sz="1050"/>
              <a:t>: </a:t>
            </a:r>
            <a:endParaRPr sz="1050"/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s" sz="1050"/>
              <a:t>Una estructura de diapositivas basada en una presentación de consultoría, que puedes adaptar fácilmente a tus necesidades. Para obtener más información sobre cómo editar la plantilla, visita </a:t>
            </a:r>
            <a:r>
              <a:rPr lang="es" sz="1050" b="1">
                <a:uFill>
                  <a:noFill/>
                </a:uFill>
                <a:hlinkClick r:id="rId4"/>
              </a:rPr>
              <a:t>Slidesgo School</a:t>
            </a:r>
            <a:r>
              <a:rPr lang="es" sz="1050"/>
              <a:t> o lee nuestras </a:t>
            </a:r>
            <a:r>
              <a:rPr lang="es" sz="1050" b="1">
                <a:uFill>
                  <a:noFill/>
                </a:uFill>
                <a:hlinkClick r:id="rId5"/>
              </a:rPr>
              <a:t>FAQ</a:t>
            </a:r>
            <a:r>
              <a:rPr lang="es" sz="1050"/>
              <a:t>.</a:t>
            </a:r>
            <a:endParaRPr sz="1050"/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s" sz="1050"/>
              <a:t>Para ver esta presentación en PowerPoint con las tipografías correctas, descarga e instala en tu equipo</a:t>
            </a:r>
            <a:r>
              <a:rPr lang="es" sz="1050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 las fuentes que hemos usado.</a:t>
            </a:r>
            <a:r>
              <a:rPr lang="es" sz="1050"/>
              <a:t> Haz clic </a:t>
            </a:r>
            <a:r>
              <a:rPr lang="es" sz="1050" b="1">
                <a:uFill>
                  <a:noFill/>
                </a:uFill>
                <a:hlinkClick r:id="rId6"/>
              </a:rPr>
              <a:t>aquí</a:t>
            </a:r>
            <a:r>
              <a:rPr lang="es" sz="1050"/>
              <a:t> para descubrir cómo se hace.</a:t>
            </a:r>
            <a:endParaRPr sz="1050"/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s" sz="1050"/>
              <a:t>En las diapositivas de </a:t>
            </a:r>
            <a:r>
              <a:rPr lang="es" sz="1050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recursos alternativos</a:t>
            </a:r>
            <a:r>
              <a:rPr lang="es" sz="1050"/>
              <a:t> puedes encontrar una variedad de recursos gráficos acordes al estilo de nuestro diseño.</a:t>
            </a:r>
            <a:endParaRPr sz="1050"/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s" sz="1050"/>
              <a:t>Una diapositiva de</a:t>
            </a:r>
            <a:r>
              <a:rPr lang="es" sz="1050" b="1"/>
              <a:t> </a:t>
            </a:r>
            <a:r>
              <a:rPr lang="es" sz="1050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agradecimientos</a:t>
            </a:r>
            <a:r>
              <a:rPr lang="es" sz="1050"/>
              <a:t>, que debes conservar para dar los créditos correspondientes a nuestro diseño.</a:t>
            </a:r>
            <a:endParaRPr sz="1050"/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s" sz="1050"/>
              <a:t>Dos diapositivas de </a:t>
            </a:r>
            <a:r>
              <a:rPr lang="es" sz="1050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recursos</a:t>
            </a:r>
            <a:r>
              <a:rPr lang="es" sz="1050"/>
              <a:t>, donde encontrarás enlaces a todos los elementos utilizados en esta presentación.</a:t>
            </a:r>
            <a:endParaRPr sz="1050"/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s" sz="1050" b="1">
                <a:solidFill>
                  <a:schemeClr val="hlink"/>
                </a:solidFill>
                <a:uFill>
                  <a:noFill/>
                </a:uFill>
                <a:hlinkClick r:id=""/>
              </a:rPr>
              <a:t>Instrucciones de uso</a:t>
            </a:r>
            <a:r>
              <a:rPr lang="es" sz="1050"/>
              <a:t>.</a:t>
            </a:r>
            <a:endParaRPr sz="1050"/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s" sz="1050"/>
              <a:t>Diapositivas finales con: </a:t>
            </a:r>
            <a:endParaRPr sz="1050"/>
          </a:p>
          <a:p>
            <a:pPr marL="9144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s" sz="1050"/>
              <a:t>Las</a:t>
            </a:r>
            <a:r>
              <a:rPr lang="es" sz="1050" b="1"/>
              <a:t> </a:t>
            </a:r>
            <a:r>
              <a:rPr lang="es" sz="1050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fuentes y colores</a:t>
            </a:r>
            <a:r>
              <a:rPr lang="es" sz="1050"/>
              <a:t> que se han usado en esta presentación.</a:t>
            </a:r>
            <a:endParaRPr sz="1050"/>
          </a:p>
          <a:p>
            <a:pPr marL="9144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s" sz="1050"/>
              <a:t>Una</a:t>
            </a:r>
            <a:r>
              <a:rPr lang="es" sz="1050" b="1"/>
              <a:t> </a:t>
            </a:r>
            <a:r>
              <a:rPr lang="es" sz="1050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selección de ilustraciones</a:t>
            </a:r>
            <a:r>
              <a:rPr lang="es" sz="1050"/>
              <a:t>. También puedes personalizarlas y animarlas como desees a través del editor en línea. Visita </a:t>
            </a:r>
            <a:r>
              <a:rPr lang="es" sz="1050" b="1">
                <a:uFill>
                  <a:noFill/>
                </a:uFill>
                <a:hlinkClick r:id="rId7"/>
              </a:rPr>
              <a:t>Storyset</a:t>
            </a:r>
            <a:r>
              <a:rPr lang="es" sz="1050" b="1"/>
              <a:t> </a:t>
            </a:r>
            <a:r>
              <a:rPr lang="es" sz="1050"/>
              <a:t>para obtener más información. </a:t>
            </a:r>
            <a:endParaRPr sz="1050"/>
          </a:p>
          <a:p>
            <a:pPr marL="9144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s" sz="1050"/>
              <a:t>Más</a:t>
            </a:r>
            <a:r>
              <a:rPr lang="es" sz="1050" b="1"/>
              <a:t> </a:t>
            </a:r>
            <a:r>
              <a:rPr lang="es" sz="1050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recursos infográficos</a:t>
            </a:r>
            <a:r>
              <a:rPr lang="es" sz="1050"/>
              <a:t>, cuyo tamaño y color se pueden editar. </a:t>
            </a:r>
            <a:endParaRPr sz="1050"/>
          </a:p>
          <a:p>
            <a:pPr marL="9144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s" sz="1050"/>
              <a:t>Un conjunto de</a:t>
            </a:r>
            <a:r>
              <a:rPr lang="es" sz="1050" b="1"/>
              <a:t> </a:t>
            </a:r>
            <a:r>
              <a:rPr lang="es" sz="1050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iconos personalizables</a:t>
            </a:r>
            <a:r>
              <a:rPr lang="es" sz="1050"/>
              <a:t> sobre los siguientes temas: general, negocios, avatares, procesos creativos, educación, ayuda y soporte, médico, naturaleza, artes escénicas, SEO y marketing y equipos de trabajo.</a:t>
            </a:r>
            <a:endParaRPr sz="10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/>
              <a:t>Puedes eliminar esta diapositiva cuando hayas terminado de editar la presentación.</a:t>
            </a:r>
            <a:endParaRPr sz="1050"/>
          </a:p>
        </p:txBody>
      </p:sp>
      <p:pic>
        <p:nvPicPr>
          <p:cNvPr id="993" name="Google Shape;993;p62"/>
          <p:cNvPicPr preferRelativeResize="0"/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>
            <a:off x="720002" y="1017725"/>
            <a:ext cx="7703999" cy="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0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de</a:t>
            </a:r>
            <a:r>
              <a:rPr lang="es">
                <a:solidFill>
                  <a:schemeClr val="lt2"/>
                </a:solidFill>
              </a:rPr>
              <a:t> la corporación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14" name="Google Shape;1314;p80"/>
          <p:cNvSpPr txBox="1">
            <a:spLocks noGrp="1"/>
          </p:cNvSpPr>
          <p:nvPr>
            <p:ph type="subTitle" idx="1"/>
          </p:nvPr>
        </p:nvSpPr>
        <p:spPr>
          <a:xfrm>
            <a:off x="2921435" y="1798200"/>
            <a:ext cx="44772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Mercurio es el planeta más cercano al Sol</a:t>
            </a:r>
            <a:endParaRPr/>
          </a:p>
        </p:txBody>
      </p:sp>
      <p:sp>
        <p:nvSpPr>
          <p:cNvPr id="1315" name="Google Shape;1315;p80"/>
          <p:cNvSpPr txBox="1">
            <a:spLocks noGrp="1"/>
          </p:cNvSpPr>
          <p:nvPr>
            <p:ph type="subTitle" idx="2"/>
          </p:nvPr>
        </p:nvSpPr>
        <p:spPr>
          <a:xfrm>
            <a:off x="2921435" y="1411950"/>
            <a:ext cx="44772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Mercurio</a:t>
            </a:r>
            <a:endParaRPr/>
          </a:p>
        </p:txBody>
      </p:sp>
      <p:sp>
        <p:nvSpPr>
          <p:cNvPr id="1316" name="Google Shape;1316;p80"/>
          <p:cNvSpPr txBox="1">
            <a:spLocks noGrp="1"/>
          </p:cNvSpPr>
          <p:nvPr>
            <p:ph type="subTitle" idx="3"/>
          </p:nvPr>
        </p:nvSpPr>
        <p:spPr>
          <a:xfrm>
            <a:off x="2921491" y="2914500"/>
            <a:ext cx="44772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el segundo planeta más cercano al Sol</a:t>
            </a:r>
            <a:endParaRPr/>
          </a:p>
        </p:txBody>
      </p:sp>
      <p:sp>
        <p:nvSpPr>
          <p:cNvPr id="1317" name="Google Shape;1317;p80"/>
          <p:cNvSpPr txBox="1">
            <a:spLocks noGrp="1"/>
          </p:cNvSpPr>
          <p:nvPr>
            <p:ph type="subTitle" idx="4"/>
          </p:nvPr>
        </p:nvSpPr>
        <p:spPr>
          <a:xfrm>
            <a:off x="2921491" y="2528250"/>
            <a:ext cx="44772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Venus</a:t>
            </a:r>
            <a:endParaRPr/>
          </a:p>
        </p:txBody>
      </p:sp>
      <p:sp>
        <p:nvSpPr>
          <p:cNvPr id="1318" name="Google Shape;1318;p80"/>
          <p:cNvSpPr txBox="1">
            <a:spLocks noGrp="1"/>
          </p:cNvSpPr>
          <p:nvPr>
            <p:ph type="subTitle" idx="5"/>
          </p:nvPr>
        </p:nvSpPr>
        <p:spPr>
          <a:xfrm>
            <a:off x="2921518" y="4030800"/>
            <a:ext cx="44772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Marte es uno de los planetas más fríos</a:t>
            </a:r>
            <a:endParaRPr/>
          </a:p>
        </p:txBody>
      </p:sp>
      <p:sp>
        <p:nvSpPr>
          <p:cNvPr id="1319" name="Google Shape;1319;p80"/>
          <p:cNvSpPr txBox="1">
            <a:spLocks noGrp="1"/>
          </p:cNvSpPr>
          <p:nvPr>
            <p:ph type="subTitle" idx="6"/>
          </p:nvPr>
        </p:nvSpPr>
        <p:spPr>
          <a:xfrm>
            <a:off x="2921518" y="3644550"/>
            <a:ext cx="44772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Marte</a:t>
            </a:r>
            <a:endParaRPr/>
          </a:p>
        </p:txBody>
      </p:sp>
      <p:pic>
        <p:nvPicPr>
          <p:cNvPr id="1320" name="Google Shape;1320;p80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720002" y="1017725"/>
            <a:ext cx="7703999" cy="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80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1745282" y="1338475"/>
            <a:ext cx="1015307" cy="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80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1745282" y="2490100"/>
            <a:ext cx="1015307" cy="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80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1745282" y="3641725"/>
            <a:ext cx="1015307" cy="9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80"/>
          <p:cNvSpPr/>
          <p:nvPr/>
        </p:nvSpPr>
        <p:spPr>
          <a:xfrm>
            <a:off x="1979294" y="1569032"/>
            <a:ext cx="547281" cy="480888"/>
          </a:xfrm>
          <a:custGeom>
            <a:avLst/>
            <a:gdLst/>
            <a:ahLst/>
            <a:cxnLst/>
            <a:rect l="l" t="t" r="r" b="b"/>
            <a:pathLst>
              <a:path w="17640" h="15500" extrusionOk="0">
                <a:moveTo>
                  <a:pt x="10376" y="1033"/>
                </a:moveTo>
                <a:lnTo>
                  <a:pt x="10376" y="3097"/>
                </a:lnTo>
                <a:lnTo>
                  <a:pt x="7281" y="3097"/>
                </a:lnTo>
                <a:lnTo>
                  <a:pt x="7281" y="1033"/>
                </a:lnTo>
                <a:close/>
                <a:moveTo>
                  <a:pt x="4184" y="12385"/>
                </a:moveTo>
                <a:lnTo>
                  <a:pt x="4184" y="14468"/>
                </a:lnTo>
                <a:lnTo>
                  <a:pt x="1051" y="14468"/>
                </a:lnTo>
                <a:lnTo>
                  <a:pt x="1051" y="12385"/>
                </a:lnTo>
                <a:close/>
                <a:moveTo>
                  <a:pt x="10376" y="12385"/>
                </a:moveTo>
                <a:lnTo>
                  <a:pt x="10376" y="14468"/>
                </a:lnTo>
                <a:lnTo>
                  <a:pt x="7281" y="14468"/>
                </a:lnTo>
                <a:lnTo>
                  <a:pt x="7281" y="12385"/>
                </a:lnTo>
                <a:close/>
                <a:moveTo>
                  <a:pt x="16606" y="12385"/>
                </a:moveTo>
                <a:lnTo>
                  <a:pt x="16606" y="14468"/>
                </a:lnTo>
                <a:lnTo>
                  <a:pt x="13473" y="14468"/>
                </a:lnTo>
                <a:lnTo>
                  <a:pt x="13473" y="12385"/>
                </a:lnTo>
                <a:close/>
                <a:moveTo>
                  <a:pt x="6248" y="0"/>
                </a:moveTo>
                <a:lnTo>
                  <a:pt x="6248" y="4128"/>
                </a:lnTo>
                <a:lnTo>
                  <a:pt x="8312" y="4128"/>
                </a:lnTo>
                <a:lnTo>
                  <a:pt x="8312" y="7225"/>
                </a:lnTo>
                <a:lnTo>
                  <a:pt x="2102" y="7225"/>
                </a:lnTo>
                <a:lnTo>
                  <a:pt x="2102" y="11354"/>
                </a:lnTo>
                <a:lnTo>
                  <a:pt x="0" y="11354"/>
                </a:lnTo>
                <a:lnTo>
                  <a:pt x="0" y="15500"/>
                </a:lnTo>
                <a:lnTo>
                  <a:pt x="5217" y="15500"/>
                </a:lnTo>
                <a:lnTo>
                  <a:pt x="5217" y="11354"/>
                </a:lnTo>
                <a:lnTo>
                  <a:pt x="3133" y="11354"/>
                </a:lnTo>
                <a:lnTo>
                  <a:pt x="3133" y="8257"/>
                </a:lnTo>
                <a:lnTo>
                  <a:pt x="8312" y="8257"/>
                </a:lnTo>
                <a:lnTo>
                  <a:pt x="8312" y="11354"/>
                </a:lnTo>
                <a:lnTo>
                  <a:pt x="6248" y="11354"/>
                </a:lnTo>
                <a:lnTo>
                  <a:pt x="6248" y="15500"/>
                </a:lnTo>
                <a:lnTo>
                  <a:pt x="11409" y="15500"/>
                </a:lnTo>
                <a:lnTo>
                  <a:pt x="11409" y="11354"/>
                </a:lnTo>
                <a:lnTo>
                  <a:pt x="9345" y="11354"/>
                </a:lnTo>
                <a:lnTo>
                  <a:pt x="9345" y="8257"/>
                </a:lnTo>
                <a:lnTo>
                  <a:pt x="14505" y="8257"/>
                </a:lnTo>
                <a:lnTo>
                  <a:pt x="14505" y="11354"/>
                </a:lnTo>
                <a:lnTo>
                  <a:pt x="12441" y="11354"/>
                </a:lnTo>
                <a:lnTo>
                  <a:pt x="12441" y="15500"/>
                </a:lnTo>
                <a:lnTo>
                  <a:pt x="17639" y="15500"/>
                </a:lnTo>
                <a:lnTo>
                  <a:pt x="17639" y="11354"/>
                </a:lnTo>
                <a:lnTo>
                  <a:pt x="15537" y="11354"/>
                </a:lnTo>
                <a:lnTo>
                  <a:pt x="15537" y="7225"/>
                </a:lnTo>
                <a:lnTo>
                  <a:pt x="9345" y="7225"/>
                </a:lnTo>
                <a:lnTo>
                  <a:pt x="9345" y="4128"/>
                </a:lnTo>
                <a:lnTo>
                  <a:pt x="11409" y="4128"/>
                </a:lnTo>
                <a:lnTo>
                  <a:pt x="114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5" name="Google Shape;1325;p80"/>
          <p:cNvGrpSpPr/>
          <p:nvPr/>
        </p:nvGrpSpPr>
        <p:grpSpPr>
          <a:xfrm>
            <a:off x="2045085" y="2688046"/>
            <a:ext cx="415700" cy="546097"/>
            <a:chOff x="2515802" y="3315545"/>
            <a:chExt cx="247279" cy="324845"/>
          </a:xfrm>
        </p:grpSpPr>
        <p:sp>
          <p:nvSpPr>
            <p:cNvPr id="1326" name="Google Shape;1326;p80"/>
            <p:cNvSpPr/>
            <p:nvPr/>
          </p:nvSpPr>
          <p:spPr>
            <a:xfrm>
              <a:off x="2515802" y="3315545"/>
              <a:ext cx="247279" cy="324845"/>
            </a:xfrm>
            <a:custGeom>
              <a:avLst/>
              <a:gdLst/>
              <a:ahLst/>
              <a:cxnLst/>
              <a:rect l="l" t="t" r="r" b="b"/>
              <a:pathLst>
                <a:path w="13399" h="17602" extrusionOk="0">
                  <a:moveTo>
                    <a:pt x="6701" y="1426"/>
                  </a:moveTo>
                  <a:lnTo>
                    <a:pt x="8558" y="3153"/>
                  </a:lnTo>
                  <a:lnTo>
                    <a:pt x="12368" y="3153"/>
                  </a:lnTo>
                  <a:lnTo>
                    <a:pt x="12368" y="7056"/>
                  </a:lnTo>
                  <a:cubicBezTo>
                    <a:pt x="12368" y="11016"/>
                    <a:pt x="10209" y="14599"/>
                    <a:pt x="6701" y="16458"/>
                  </a:cubicBezTo>
                  <a:cubicBezTo>
                    <a:pt x="3210" y="14599"/>
                    <a:pt x="1034" y="11016"/>
                    <a:pt x="1034" y="7056"/>
                  </a:cubicBezTo>
                  <a:lnTo>
                    <a:pt x="1034" y="3153"/>
                  </a:lnTo>
                  <a:lnTo>
                    <a:pt x="4842" y="3153"/>
                  </a:lnTo>
                  <a:lnTo>
                    <a:pt x="6701" y="1426"/>
                  </a:lnTo>
                  <a:close/>
                  <a:moveTo>
                    <a:pt x="6701" y="0"/>
                  </a:moveTo>
                  <a:lnTo>
                    <a:pt x="4449" y="2121"/>
                  </a:lnTo>
                  <a:lnTo>
                    <a:pt x="1" y="2121"/>
                  </a:lnTo>
                  <a:lnTo>
                    <a:pt x="1" y="7056"/>
                  </a:lnTo>
                  <a:cubicBezTo>
                    <a:pt x="1" y="9232"/>
                    <a:pt x="621" y="11354"/>
                    <a:pt x="1747" y="13193"/>
                  </a:cubicBezTo>
                  <a:cubicBezTo>
                    <a:pt x="3023" y="15219"/>
                    <a:pt x="4655" y="16588"/>
                    <a:pt x="6701" y="17602"/>
                  </a:cubicBezTo>
                  <a:cubicBezTo>
                    <a:pt x="8745" y="16588"/>
                    <a:pt x="10397" y="15237"/>
                    <a:pt x="11655" y="13193"/>
                  </a:cubicBezTo>
                  <a:cubicBezTo>
                    <a:pt x="12798" y="11354"/>
                    <a:pt x="13399" y="9232"/>
                    <a:pt x="13399" y="7056"/>
                  </a:cubicBezTo>
                  <a:lnTo>
                    <a:pt x="13399" y="2121"/>
                  </a:lnTo>
                  <a:lnTo>
                    <a:pt x="8970" y="2121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0"/>
            <p:cNvSpPr/>
            <p:nvPr/>
          </p:nvSpPr>
          <p:spPr>
            <a:xfrm>
              <a:off x="2553912" y="3368178"/>
              <a:ext cx="171078" cy="229968"/>
            </a:xfrm>
            <a:custGeom>
              <a:avLst/>
              <a:gdLst/>
              <a:ahLst/>
              <a:cxnLst/>
              <a:rect l="l" t="t" r="r" b="b"/>
              <a:pathLst>
                <a:path w="9270" h="12461" extrusionOk="0">
                  <a:moveTo>
                    <a:pt x="4636" y="1389"/>
                  </a:moveTo>
                  <a:lnTo>
                    <a:pt x="5705" y="2365"/>
                  </a:lnTo>
                  <a:lnTo>
                    <a:pt x="8257" y="2365"/>
                  </a:lnTo>
                  <a:lnTo>
                    <a:pt x="8257" y="4204"/>
                  </a:lnTo>
                  <a:cubicBezTo>
                    <a:pt x="8257" y="7018"/>
                    <a:pt x="6905" y="9608"/>
                    <a:pt x="4636" y="11222"/>
                  </a:cubicBezTo>
                  <a:cubicBezTo>
                    <a:pt x="2384" y="9608"/>
                    <a:pt x="1033" y="7018"/>
                    <a:pt x="1033" y="4204"/>
                  </a:cubicBezTo>
                  <a:lnTo>
                    <a:pt x="1033" y="2365"/>
                  </a:lnTo>
                  <a:lnTo>
                    <a:pt x="3565" y="2365"/>
                  </a:lnTo>
                  <a:lnTo>
                    <a:pt x="4636" y="1389"/>
                  </a:lnTo>
                  <a:close/>
                  <a:moveTo>
                    <a:pt x="4636" y="1"/>
                  </a:moveTo>
                  <a:lnTo>
                    <a:pt x="3172" y="1334"/>
                  </a:lnTo>
                  <a:lnTo>
                    <a:pt x="0" y="1334"/>
                  </a:lnTo>
                  <a:lnTo>
                    <a:pt x="0" y="4204"/>
                  </a:lnTo>
                  <a:cubicBezTo>
                    <a:pt x="0" y="7488"/>
                    <a:pt x="1633" y="10491"/>
                    <a:pt x="4353" y="12273"/>
                  </a:cubicBezTo>
                  <a:lnTo>
                    <a:pt x="4636" y="12460"/>
                  </a:lnTo>
                  <a:lnTo>
                    <a:pt x="4916" y="12273"/>
                  </a:lnTo>
                  <a:cubicBezTo>
                    <a:pt x="7656" y="10491"/>
                    <a:pt x="9270" y="7488"/>
                    <a:pt x="9270" y="4204"/>
                  </a:cubicBezTo>
                  <a:lnTo>
                    <a:pt x="9270" y="1334"/>
                  </a:lnTo>
                  <a:lnTo>
                    <a:pt x="6117" y="1334"/>
                  </a:lnTo>
                  <a:lnTo>
                    <a:pt x="46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0"/>
            <p:cNvSpPr/>
            <p:nvPr/>
          </p:nvSpPr>
          <p:spPr>
            <a:xfrm>
              <a:off x="2594771" y="3442976"/>
              <a:ext cx="89728" cy="67896"/>
            </a:xfrm>
            <a:custGeom>
              <a:avLst/>
              <a:gdLst/>
              <a:ahLst/>
              <a:cxnLst/>
              <a:rect l="l" t="t" r="r" b="b"/>
              <a:pathLst>
                <a:path w="4862" h="3679" extrusionOk="0">
                  <a:moveTo>
                    <a:pt x="4129" y="1"/>
                  </a:moveTo>
                  <a:lnTo>
                    <a:pt x="1914" y="2215"/>
                  </a:lnTo>
                  <a:lnTo>
                    <a:pt x="733" y="1033"/>
                  </a:lnTo>
                  <a:lnTo>
                    <a:pt x="0" y="1765"/>
                  </a:lnTo>
                  <a:lnTo>
                    <a:pt x="1914" y="3679"/>
                  </a:lnTo>
                  <a:lnTo>
                    <a:pt x="4861" y="733"/>
                  </a:lnTo>
                  <a:lnTo>
                    <a:pt x="4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80"/>
          <p:cNvGrpSpPr/>
          <p:nvPr/>
        </p:nvGrpSpPr>
        <p:grpSpPr>
          <a:xfrm>
            <a:off x="1979297" y="3839103"/>
            <a:ext cx="547276" cy="547245"/>
            <a:chOff x="2476696" y="3963131"/>
            <a:chExt cx="325546" cy="325528"/>
          </a:xfrm>
        </p:grpSpPr>
        <p:sp>
          <p:nvSpPr>
            <p:cNvPr id="1330" name="Google Shape;1330;p80"/>
            <p:cNvSpPr/>
            <p:nvPr/>
          </p:nvSpPr>
          <p:spPr>
            <a:xfrm>
              <a:off x="2476696" y="3963131"/>
              <a:ext cx="325546" cy="325528"/>
            </a:xfrm>
            <a:custGeom>
              <a:avLst/>
              <a:gdLst/>
              <a:ahLst/>
              <a:cxnLst/>
              <a:rect l="l" t="t" r="r" b="b"/>
              <a:pathLst>
                <a:path w="17640" h="17639" extrusionOk="0">
                  <a:moveTo>
                    <a:pt x="5835" y="11071"/>
                  </a:moveTo>
                  <a:cubicBezTo>
                    <a:pt x="6061" y="11334"/>
                    <a:pt x="6305" y="11579"/>
                    <a:pt x="6568" y="11804"/>
                  </a:cubicBezTo>
                  <a:lnTo>
                    <a:pt x="5985" y="12385"/>
                  </a:lnTo>
                  <a:lnTo>
                    <a:pt x="5254" y="11654"/>
                  </a:lnTo>
                  <a:lnTo>
                    <a:pt x="5835" y="11071"/>
                  </a:lnTo>
                  <a:close/>
                  <a:moveTo>
                    <a:pt x="10939" y="1033"/>
                  </a:moveTo>
                  <a:cubicBezTo>
                    <a:pt x="14054" y="1033"/>
                    <a:pt x="16606" y="3585"/>
                    <a:pt x="16606" y="6718"/>
                  </a:cubicBezTo>
                  <a:cubicBezTo>
                    <a:pt x="16606" y="9852"/>
                    <a:pt x="14054" y="12385"/>
                    <a:pt x="10939" y="12385"/>
                  </a:cubicBezTo>
                  <a:cubicBezTo>
                    <a:pt x="7806" y="12385"/>
                    <a:pt x="5254" y="9852"/>
                    <a:pt x="5254" y="6718"/>
                  </a:cubicBezTo>
                  <a:cubicBezTo>
                    <a:pt x="5254" y="3585"/>
                    <a:pt x="7806" y="1033"/>
                    <a:pt x="10939" y="1033"/>
                  </a:cubicBezTo>
                  <a:close/>
                  <a:moveTo>
                    <a:pt x="4522" y="12385"/>
                  </a:moveTo>
                  <a:lnTo>
                    <a:pt x="5254" y="13117"/>
                  </a:lnTo>
                  <a:lnTo>
                    <a:pt x="2195" y="16175"/>
                  </a:lnTo>
                  <a:lnTo>
                    <a:pt x="1464" y="15444"/>
                  </a:lnTo>
                  <a:lnTo>
                    <a:pt x="4522" y="12385"/>
                  </a:lnTo>
                  <a:close/>
                  <a:moveTo>
                    <a:pt x="10939" y="0"/>
                  </a:moveTo>
                  <a:cubicBezTo>
                    <a:pt x="7224" y="0"/>
                    <a:pt x="4222" y="3022"/>
                    <a:pt x="4222" y="6718"/>
                  </a:cubicBezTo>
                  <a:cubicBezTo>
                    <a:pt x="4222" y="7994"/>
                    <a:pt x="4579" y="9214"/>
                    <a:pt x="5217" y="10228"/>
                  </a:cubicBezTo>
                  <a:lnTo>
                    <a:pt x="0" y="15444"/>
                  </a:lnTo>
                  <a:lnTo>
                    <a:pt x="2195" y="17639"/>
                  </a:lnTo>
                  <a:lnTo>
                    <a:pt x="7412" y="12422"/>
                  </a:lnTo>
                  <a:cubicBezTo>
                    <a:pt x="8444" y="13060"/>
                    <a:pt x="9645" y="13418"/>
                    <a:pt x="10939" y="13418"/>
                  </a:cubicBezTo>
                  <a:cubicBezTo>
                    <a:pt x="14637" y="13418"/>
                    <a:pt x="17639" y="10415"/>
                    <a:pt x="17639" y="6718"/>
                  </a:cubicBezTo>
                  <a:cubicBezTo>
                    <a:pt x="17639" y="3022"/>
                    <a:pt x="14637" y="0"/>
                    <a:pt x="10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0"/>
            <p:cNvSpPr/>
            <p:nvPr/>
          </p:nvSpPr>
          <p:spPr>
            <a:xfrm>
              <a:off x="2611750" y="4096468"/>
              <a:ext cx="19046" cy="38110"/>
            </a:xfrm>
            <a:custGeom>
              <a:avLst/>
              <a:gdLst/>
              <a:ahLst/>
              <a:cxnLst/>
              <a:rect l="l" t="t" r="r" b="b"/>
              <a:pathLst>
                <a:path w="1032" h="2065" extrusionOk="0">
                  <a:moveTo>
                    <a:pt x="1" y="0"/>
                  </a:moveTo>
                  <a:lnTo>
                    <a:pt x="1" y="2064"/>
                  </a:lnTo>
                  <a:lnTo>
                    <a:pt x="1032" y="2064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0"/>
            <p:cNvSpPr/>
            <p:nvPr/>
          </p:nvSpPr>
          <p:spPr>
            <a:xfrm>
              <a:off x="2726023" y="4058377"/>
              <a:ext cx="19064" cy="76201"/>
            </a:xfrm>
            <a:custGeom>
              <a:avLst/>
              <a:gdLst/>
              <a:ahLst/>
              <a:cxnLst/>
              <a:rect l="l" t="t" r="r" b="b"/>
              <a:pathLst>
                <a:path w="1033" h="4129" extrusionOk="0">
                  <a:moveTo>
                    <a:pt x="1" y="0"/>
                  </a:moveTo>
                  <a:lnTo>
                    <a:pt x="1" y="4128"/>
                  </a:lnTo>
                  <a:lnTo>
                    <a:pt x="1032" y="4128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0"/>
            <p:cNvSpPr/>
            <p:nvPr/>
          </p:nvSpPr>
          <p:spPr>
            <a:xfrm>
              <a:off x="2687932" y="4020286"/>
              <a:ext cx="19064" cy="114292"/>
            </a:xfrm>
            <a:custGeom>
              <a:avLst/>
              <a:gdLst/>
              <a:ahLst/>
              <a:cxnLst/>
              <a:rect l="l" t="t" r="r" b="b"/>
              <a:pathLst>
                <a:path w="1033" h="6193" extrusionOk="0">
                  <a:moveTo>
                    <a:pt x="1" y="0"/>
                  </a:moveTo>
                  <a:lnTo>
                    <a:pt x="1" y="6192"/>
                  </a:lnTo>
                  <a:lnTo>
                    <a:pt x="1032" y="6192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0"/>
            <p:cNvSpPr/>
            <p:nvPr/>
          </p:nvSpPr>
          <p:spPr>
            <a:xfrm>
              <a:off x="2649841" y="4058377"/>
              <a:ext cx="19046" cy="76201"/>
            </a:xfrm>
            <a:custGeom>
              <a:avLst/>
              <a:gdLst/>
              <a:ahLst/>
              <a:cxnLst/>
              <a:rect l="l" t="t" r="r" b="b"/>
              <a:pathLst>
                <a:path w="1032" h="4129" extrusionOk="0">
                  <a:moveTo>
                    <a:pt x="1" y="0"/>
                  </a:moveTo>
                  <a:lnTo>
                    <a:pt x="1" y="4128"/>
                  </a:lnTo>
                  <a:lnTo>
                    <a:pt x="1032" y="4128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81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Factores clave de </a:t>
            </a:r>
            <a:r>
              <a:rPr lang="es">
                <a:solidFill>
                  <a:schemeClr val="lt2"/>
                </a:solidFill>
              </a:rPr>
              <a:t>las ganancias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1340" name="Google Shape;1340;p81"/>
          <p:cNvGraphicFramePr/>
          <p:nvPr/>
        </p:nvGraphicFramePr>
        <p:xfrm>
          <a:off x="720000" y="120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{D1842A36-4D02-482F-AAAB-A6C98AC18937}</a:tableStyleId>
              </a:tblPr>
              <a:tblGrid>
                <a:gridCol w="246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>
                        <a:solidFill>
                          <a:schemeClr val="dk1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 b="1">
                          <a:solidFill>
                            <a:schemeClr val="accent2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Descripción</a:t>
                      </a:r>
                      <a:endParaRPr sz="1800" b="1">
                        <a:solidFill>
                          <a:schemeClr val="accent2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 b="1">
                          <a:solidFill>
                            <a:schemeClr val="accent2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Ejemplo</a:t>
                      </a:r>
                      <a:endParaRPr sz="1800" b="1">
                        <a:solidFill>
                          <a:schemeClr val="accent2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 b="1">
                          <a:solidFill>
                            <a:schemeClr val="accent2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La situación</a:t>
                      </a:r>
                      <a:endParaRPr sz="1800" b="1">
                        <a:solidFill>
                          <a:schemeClr val="accent2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Debes proporcionar una descripción neutral con hechos con los que sepas que el público estará de acuerdo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Nuestra empresa ha estado vendiendo sus productos en los EE. UU. durante 10 años, con un crecimiento de las ganancias anual superior al 10%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 b="1">
                          <a:solidFill>
                            <a:schemeClr val="accent2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La complicación</a:t>
                      </a:r>
                      <a:endParaRPr sz="1800" b="1">
                        <a:solidFill>
                          <a:schemeClr val="accent2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La complicación es un cambio deseado de la situación actual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Con una participación de mercado que ya supera el 40%, el crecimiento de las ganancias será limitado en EE. UU.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 b="1">
                          <a:solidFill>
                            <a:schemeClr val="accent2"/>
                          </a:solidFill>
                          <a:latin typeface="Miriam Libre"/>
                          <a:ea typeface="Miriam Libre"/>
                          <a:cs typeface="Miriam Libre"/>
                          <a:sym typeface="Miriam Libre"/>
                        </a:rPr>
                        <a:t>La pregunta</a:t>
                      </a:r>
                      <a:endParaRPr sz="1800" b="1">
                        <a:solidFill>
                          <a:schemeClr val="accent2"/>
                        </a:solidFill>
                        <a:latin typeface="Miriam Libre"/>
                        <a:ea typeface="Miriam Libre"/>
                        <a:cs typeface="Miriam Libre"/>
                        <a:sym typeface="Miriam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La pregunta que resulta implícitamente de la complicación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¿Debemos entrar en el gran mercado europeo?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341" name="Google Shape;1341;p81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720002" y="1017725"/>
            <a:ext cx="7703999" cy="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2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54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Decisiones: mercado, </a:t>
            </a:r>
            <a:r>
              <a:rPr lang="es">
                <a:solidFill>
                  <a:schemeClr val="lt2"/>
                </a:solidFill>
              </a:rPr>
              <a:t>producto y empresa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47" name="Google Shape;1347;p82"/>
          <p:cNvSpPr/>
          <p:nvPr/>
        </p:nvSpPr>
        <p:spPr>
          <a:xfrm>
            <a:off x="3695970" y="1179225"/>
            <a:ext cx="1764600" cy="1764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82"/>
          <p:cNvSpPr/>
          <p:nvPr/>
        </p:nvSpPr>
        <p:spPr>
          <a:xfrm>
            <a:off x="3005264" y="2297127"/>
            <a:ext cx="1764600" cy="1764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82"/>
          <p:cNvSpPr/>
          <p:nvPr/>
        </p:nvSpPr>
        <p:spPr>
          <a:xfrm>
            <a:off x="4386676" y="2297127"/>
            <a:ext cx="1764600" cy="1764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82"/>
          <p:cNvSpPr/>
          <p:nvPr/>
        </p:nvSpPr>
        <p:spPr>
          <a:xfrm>
            <a:off x="3796200" y="4165800"/>
            <a:ext cx="1551600" cy="42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2"/>
                </a:solidFill>
                <a:latin typeface="Miriam Libre"/>
                <a:ea typeface="Miriam Libre"/>
                <a:cs typeface="Miriam Libre"/>
                <a:sym typeface="Miriam Libre"/>
              </a:rPr>
              <a:t>Punto ideal</a:t>
            </a:r>
            <a:endParaRPr sz="1600">
              <a:solidFill>
                <a:schemeClr val="accen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351" name="Google Shape;1351;p82"/>
          <p:cNvSpPr txBox="1"/>
          <p:nvPr/>
        </p:nvSpPr>
        <p:spPr>
          <a:xfrm>
            <a:off x="5659925" y="1531350"/>
            <a:ext cx="21231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¿Cuál es la demanda potencial de nuestro producto en este nuevo mercado?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2" name="Google Shape;1352;p82"/>
          <p:cNvSpPr txBox="1"/>
          <p:nvPr/>
        </p:nvSpPr>
        <p:spPr>
          <a:xfrm>
            <a:off x="6266775" y="2831075"/>
            <a:ext cx="22170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¿Cuál es la viabilidad para ingresar en este nuevo mercado?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3" name="Google Shape;1353;p82"/>
          <p:cNvSpPr txBox="1"/>
          <p:nvPr/>
        </p:nvSpPr>
        <p:spPr>
          <a:xfrm>
            <a:off x="720000" y="2739125"/>
            <a:ext cx="2123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¿Cuál será la rentabilidad de esta iniciativa estratégica?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54" name="Google Shape;1354;p82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720002" y="1017725"/>
            <a:ext cx="7703999" cy="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82"/>
          <p:cNvSpPr/>
          <p:nvPr/>
        </p:nvSpPr>
        <p:spPr>
          <a:xfrm>
            <a:off x="3691998" y="1179225"/>
            <a:ext cx="1764600" cy="1764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82"/>
          <p:cNvSpPr/>
          <p:nvPr/>
        </p:nvSpPr>
        <p:spPr>
          <a:xfrm>
            <a:off x="3001293" y="2297127"/>
            <a:ext cx="1764600" cy="1764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82"/>
          <p:cNvSpPr/>
          <p:nvPr/>
        </p:nvSpPr>
        <p:spPr>
          <a:xfrm>
            <a:off x="4382704" y="2297127"/>
            <a:ext cx="1764600" cy="1764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82"/>
          <p:cNvSpPr txBox="1"/>
          <p:nvPr/>
        </p:nvSpPr>
        <p:spPr>
          <a:xfrm>
            <a:off x="3810402" y="1779924"/>
            <a:ext cx="15357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accent2"/>
                </a:solidFill>
                <a:latin typeface="Miriam Libre"/>
                <a:ea typeface="Miriam Libre"/>
                <a:cs typeface="Miriam Libre"/>
                <a:sym typeface="Miriam Libre"/>
              </a:rPr>
              <a:t>Deseabilidad</a:t>
            </a:r>
            <a:endParaRPr b="1">
              <a:solidFill>
                <a:schemeClr val="accen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359" name="Google Shape;1359;p82"/>
          <p:cNvSpPr txBox="1"/>
          <p:nvPr/>
        </p:nvSpPr>
        <p:spPr>
          <a:xfrm>
            <a:off x="4793811" y="3029327"/>
            <a:ext cx="13095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accent2"/>
                </a:solidFill>
                <a:latin typeface="Miriam Libre"/>
                <a:ea typeface="Miriam Libre"/>
                <a:cs typeface="Miriam Libre"/>
                <a:sym typeface="Miriam Libre"/>
              </a:rPr>
              <a:t>Factibilidad</a:t>
            </a:r>
            <a:endParaRPr b="1">
              <a:solidFill>
                <a:schemeClr val="accen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360" name="Google Shape;1360;p82"/>
          <p:cNvSpPr txBox="1"/>
          <p:nvPr/>
        </p:nvSpPr>
        <p:spPr>
          <a:xfrm>
            <a:off x="2964125" y="3029327"/>
            <a:ext cx="14715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accent2"/>
                </a:solidFill>
                <a:latin typeface="Miriam Libre"/>
                <a:ea typeface="Miriam Libre"/>
                <a:cs typeface="Miriam Libre"/>
                <a:sym typeface="Miriam Libre"/>
              </a:rPr>
              <a:t>Rentabilidad</a:t>
            </a:r>
            <a:endParaRPr b="1">
              <a:solidFill>
                <a:schemeClr val="accen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361" name="Google Shape;1361;p82"/>
          <p:cNvSpPr/>
          <p:nvPr/>
        </p:nvSpPr>
        <p:spPr>
          <a:xfrm>
            <a:off x="4352406" y="2590134"/>
            <a:ext cx="439200" cy="439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2" name="Google Shape;1362;p82"/>
          <p:cNvCxnSpPr>
            <a:stCxn id="1361" idx="4"/>
            <a:endCxn id="1350" idx="0"/>
          </p:cNvCxnSpPr>
          <p:nvPr/>
        </p:nvCxnSpPr>
        <p:spPr>
          <a:xfrm>
            <a:off x="4572006" y="3029334"/>
            <a:ext cx="0" cy="11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83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Perspectivas </a:t>
            </a:r>
            <a:r>
              <a:rPr lang="es">
                <a:solidFill>
                  <a:schemeClr val="lt2"/>
                </a:solidFill>
              </a:rPr>
              <a:t>estratégicas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368" name="Google Shape;1368;p83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720002" y="1017725"/>
            <a:ext cx="7703999" cy="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83"/>
          <p:cNvSpPr txBox="1">
            <a:spLocks noGrp="1"/>
          </p:cNvSpPr>
          <p:nvPr>
            <p:ph type="subTitle" idx="1"/>
          </p:nvPr>
        </p:nvSpPr>
        <p:spPr>
          <a:xfrm>
            <a:off x="910500" y="2089025"/>
            <a:ext cx="28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es el segundo planeta más cercano al Sol</a:t>
            </a:r>
            <a:endParaRPr/>
          </a:p>
        </p:txBody>
      </p:sp>
      <p:sp>
        <p:nvSpPr>
          <p:cNvPr id="1370" name="Google Shape;1370;p83"/>
          <p:cNvSpPr txBox="1">
            <a:spLocks noGrp="1"/>
          </p:cNvSpPr>
          <p:nvPr>
            <p:ph type="subTitle" idx="2"/>
          </p:nvPr>
        </p:nvSpPr>
        <p:spPr>
          <a:xfrm>
            <a:off x="910500" y="1702775"/>
            <a:ext cx="28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Venus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71" name="Google Shape;1371;p83"/>
          <p:cNvSpPr txBox="1">
            <a:spLocks noGrp="1"/>
          </p:cNvSpPr>
          <p:nvPr>
            <p:ph type="subTitle" idx="3"/>
          </p:nvPr>
        </p:nvSpPr>
        <p:spPr>
          <a:xfrm>
            <a:off x="910500" y="3382625"/>
            <a:ext cx="28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Este planeta contiene gran cantidad de óxido de hierro</a:t>
            </a:r>
            <a:endParaRPr/>
          </a:p>
        </p:txBody>
      </p:sp>
      <p:sp>
        <p:nvSpPr>
          <p:cNvPr id="1372" name="Google Shape;1372;p83"/>
          <p:cNvSpPr txBox="1">
            <a:spLocks noGrp="1"/>
          </p:cNvSpPr>
          <p:nvPr>
            <p:ph type="subTitle" idx="4"/>
          </p:nvPr>
        </p:nvSpPr>
        <p:spPr>
          <a:xfrm>
            <a:off x="910500" y="2996375"/>
            <a:ext cx="28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Marte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73" name="Google Shape;1373;p83"/>
          <p:cNvSpPr txBox="1">
            <a:spLocks noGrp="1"/>
          </p:cNvSpPr>
          <p:nvPr>
            <p:ph type="subTitle" idx="5"/>
          </p:nvPr>
        </p:nvSpPr>
        <p:spPr>
          <a:xfrm>
            <a:off x="5415000" y="2089025"/>
            <a:ext cx="28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Júpiter es el planeta más grande del sistema solar</a:t>
            </a:r>
            <a:endParaRPr/>
          </a:p>
        </p:txBody>
      </p:sp>
      <p:sp>
        <p:nvSpPr>
          <p:cNvPr id="1374" name="Google Shape;1374;p83"/>
          <p:cNvSpPr txBox="1">
            <a:spLocks noGrp="1"/>
          </p:cNvSpPr>
          <p:nvPr>
            <p:ph type="subTitle" idx="6"/>
          </p:nvPr>
        </p:nvSpPr>
        <p:spPr>
          <a:xfrm>
            <a:off x="5415000" y="1702775"/>
            <a:ext cx="28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Júpiter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75" name="Google Shape;1375;p83"/>
          <p:cNvSpPr txBox="1">
            <a:spLocks noGrp="1"/>
          </p:cNvSpPr>
          <p:nvPr>
            <p:ph type="subTitle" idx="7"/>
          </p:nvPr>
        </p:nvSpPr>
        <p:spPr>
          <a:xfrm>
            <a:off x="5415000" y="3382625"/>
            <a:ext cx="28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Saturno está compuesto por hidrógeno y helio</a:t>
            </a:r>
            <a:endParaRPr/>
          </a:p>
        </p:txBody>
      </p:sp>
      <p:sp>
        <p:nvSpPr>
          <p:cNvPr id="1376" name="Google Shape;1376;p83"/>
          <p:cNvSpPr txBox="1">
            <a:spLocks noGrp="1"/>
          </p:cNvSpPr>
          <p:nvPr>
            <p:ph type="subTitle" idx="8"/>
          </p:nvPr>
        </p:nvSpPr>
        <p:spPr>
          <a:xfrm>
            <a:off x="5415000" y="2996375"/>
            <a:ext cx="28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Saturno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377" name="Google Shape;1377;p83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4777817" y="1702769"/>
            <a:ext cx="613641" cy="56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83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4777817" y="2924894"/>
            <a:ext cx="613641" cy="56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83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3752542" y="1702769"/>
            <a:ext cx="613641" cy="56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83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3752542" y="2924894"/>
            <a:ext cx="613641" cy="5693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1" name="Google Shape;1381;p83"/>
          <p:cNvGrpSpPr/>
          <p:nvPr/>
        </p:nvGrpSpPr>
        <p:grpSpPr>
          <a:xfrm>
            <a:off x="4884870" y="3013539"/>
            <a:ext cx="399535" cy="392052"/>
            <a:chOff x="2153007" y="1249701"/>
            <a:chExt cx="399535" cy="392052"/>
          </a:xfrm>
        </p:grpSpPr>
        <p:sp>
          <p:nvSpPr>
            <p:cNvPr id="1382" name="Google Shape;1382;p83"/>
            <p:cNvSpPr/>
            <p:nvPr/>
          </p:nvSpPr>
          <p:spPr>
            <a:xfrm>
              <a:off x="2273495" y="1458854"/>
              <a:ext cx="158411" cy="182900"/>
            </a:xfrm>
            <a:custGeom>
              <a:avLst/>
              <a:gdLst/>
              <a:ahLst/>
              <a:cxnLst/>
              <a:rect l="l" t="t" r="r" b="b"/>
              <a:pathLst>
                <a:path w="7452" h="8604" extrusionOk="0">
                  <a:moveTo>
                    <a:pt x="3718" y="1087"/>
                  </a:moveTo>
                  <a:cubicBezTo>
                    <a:pt x="4379" y="1087"/>
                    <a:pt x="4922" y="1630"/>
                    <a:pt x="4922" y="2275"/>
                  </a:cubicBezTo>
                  <a:cubicBezTo>
                    <a:pt x="4888" y="3072"/>
                    <a:pt x="4303" y="3471"/>
                    <a:pt x="3719" y="3471"/>
                  </a:cubicBezTo>
                  <a:cubicBezTo>
                    <a:pt x="3136" y="3471"/>
                    <a:pt x="2555" y="3072"/>
                    <a:pt x="2530" y="2275"/>
                  </a:cubicBezTo>
                  <a:cubicBezTo>
                    <a:pt x="2530" y="1630"/>
                    <a:pt x="3055" y="1087"/>
                    <a:pt x="3718" y="1087"/>
                  </a:cubicBezTo>
                  <a:close/>
                  <a:moveTo>
                    <a:pt x="3726" y="4574"/>
                  </a:moveTo>
                  <a:cubicBezTo>
                    <a:pt x="5016" y="4574"/>
                    <a:pt x="6305" y="5448"/>
                    <a:pt x="6365" y="7196"/>
                  </a:cubicBezTo>
                  <a:cubicBezTo>
                    <a:pt x="6365" y="7382"/>
                    <a:pt x="6212" y="7535"/>
                    <a:pt x="6042" y="7535"/>
                  </a:cubicBezTo>
                  <a:lnTo>
                    <a:pt x="1410" y="7535"/>
                  </a:lnTo>
                  <a:cubicBezTo>
                    <a:pt x="1222" y="7535"/>
                    <a:pt x="1087" y="7382"/>
                    <a:pt x="1087" y="7196"/>
                  </a:cubicBezTo>
                  <a:cubicBezTo>
                    <a:pt x="1146" y="5448"/>
                    <a:pt x="2436" y="4574"/>
                    <a:pt x="3726" y="4574"/>
                  </a:cubicBezTo>
                  <a:close/>
                  <a:moveTo>
                    <a:pt x="3718" y="1"/>
                  </a:moveTo>
                  <a:cubicBezTo>
                    <a:pt x="1732" y="1"/>
                    <a:pt x="697" y="2444"/>
                    <a:pt x="2089" y="3852"/>
                  </a:cubicBezTo>
                  <a:cubicBezTo>
                    <a:pt x="849" y="4463"/>
                    <a:pt x="1" y="5737"/>
                    <a:pt x="1" y="7196"/>
                  </a:cubicBezTo>
                  <a:cubicBezTo>
                    <a:pt x="1" y="7977"/>
                    <a:pt x="629" y="8604"/>
                    <a:pt x="1410" y="8604"/>
                  </a:cubicBezTo>
                  <a:lnTo>
                    <a:pt x="6042" y="8604"/>
                  </a:lnTo>
                  <a:cubicBezTo>
                    <a:pt x="6806" y="8604"/>
                    <a:pt x="7451" y="7977"/>
                    <a:pt x="7451" y="7196"/>
                  </a:cubicBezTo>
                  <a:cubicBezTo>
                    <a:pt x="7451" y="5737"/>
                    <a:pt x="6603" y="4463"/>
                    <a:pt x="5363" y="3852"/>
                  </a:cubicBezTo>
                  <a:cubicBezTo>
                    <a:pt x="6738" y="2444"/>
                    <a:pt x="5720" y="1"/>
                    <a:pt x="3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3"/>
            <p:cNvSpPr/>
            <p:nvPr/>
          </p:nvSpPr>
          <p:spPr>
            <a:xfrm>
              <a:off x="2349448" y="1249701"/>
              <a:ext cx="203094" cy="195463"/>
            </a:xfrm>
            <a:custGeom>
              <a:avLst/>
              <a:gdLst/>
              <a:ahLst/>
              <a:cxnLst/>
              <a:rect l="l" t="t" r="r" b="b"/>
              <a:pathLst>
                <a:path w="9554" h="9195" extrusionOk="0">
                  <a:moveTo>
                    <a:pt x="5388" y="6292"/>
                  </a:moveTo>
                  <a:lnTo>
                    <a:pt x="5388" y="8109"/>
                  </a:lnTo>
                  <a:lnTo>
                    <a:pt x="4166" y="8109"/>
                  </a:lnTo>
                  <a:lnTo>
                    <a:pt x="4166" y="6292"/>
                  </a:lnTo>
                  <a:close/>
                  <a:moveTo>
                    <a:pt x="4777" y="1303"/>
                  </a:moveTo>
                  <a:lnTo>
                    <a:pt x="7714" y="4239"/>
                  </a:lnTo>
                  <a:lnTo>
                    <a:pt x="7714" y="8109"/>
                  </a:lnTo>
                  <a:lnTo>
                    <a:pt x="6474" y="8109"/>
                  </a:lnTo>
                  <a:lnTo>
                    <a:pt x="6474" y="5749"/>
                  </a:lnTo>
                  <a:cubicBezTo>
                    <a:pt x="6474" y="5461"/>
                    <a:pt x="6236" y="5206"/>
                    <a:pt x="5931" y="5206"/>
                  </a:cubicBezTo>
                  <a:lnTo>
                    <a:pt x="3623" y="5206"/>
                  </a:lnTo>
                  <a:cubicBezTo>
                    <a:pt x="3318" y="5206"/>
                    <a:pt x="3080" y="5461"/>
                    <a:pt x="3080" y="5749"/>
                  </a:cubicBezTo>
                  <a:lnTo>
                    <a:pt x="3080" y="8109"/>
                  </a:lnTo>
                  <a:lnTo>
                    <a:pt x="1842" y="8109"/>
                  </a:lnTo>
                  <a:lnTo>
                    <a:pt x="1842" y="4239"/>
                  </a:lnTo>
                  <a:lnTo>
                    <a:pt x="4777" y="1303"/>
                  </a:lnTo>
                  <a:close/>
                  <a:moveTo>
                    <a:pt x="4779" y="0"/>
                  </a:moveTo>
                  <a:cubicBezTo>
                    <a:pt x="4641" y="0"/>
                    <a:pt x="4505" y="56"/>
                    <a:pt x="4404" y="166"/>
                  </a:cubicBezTo>
                  <a:lnTo>
                    <a:pt x="348" y="4222"/>
                  </a:lnTo>
                  <a:cubicBezTo>
                    <a:pt x="1" y="4552"/>
                    <a:pt x="265" y="5139"/>
                    <a:pt x="733" y="5139"/>
                  </a:cubicBezTo>
                  <a:cubicBezTo>
                    <a:pt x="746" y="5139"/>
                    <a:pt x="759" y="5139"/>
                    <a:pt x="772" y="5138"/>
                  </a:cubicBezTo>
                  <a:lnTo>
                    <a:pt x="772" y="8652"/>
                  </a:lnTo>
                  <a:cubicBezTo>
                    <a:pt x="772" y="8939"/>
                    <a:pt x="1010" y="9195"/>
                    <a:pt x="1299" y="9195"/>
                  </a:cubicBezTo>
                  <a:lnTo>
                    <a:pt x="8257" y="9195"/>
                  </a:lnTo>
                  <a:cubicBezTo>
                    <a:pt x="8544" y="9195"/>
                    <a:pt x="8782" y="8939"/>
                    <a:pt x="8782" y="8652"/>
                  </a:cubicBezTo>
                  <a:lnTo>
                    <a:pt x="8782" y="5138"/>
                  </a:lnTo>
                  <a:cubicBezTo>
                    <a:pt x="8795" y="5139"/>
                    <a:pt x="8808" y="5139"/>
                    <a:pt x="8821" y="5139"/>
                  </a:cubicBezTo>
                  <a:cubicBezTo>
                    <a:pt x="9290" y="5139"/>
                    <a:pt x="9553" y="4552"/>
                    <a:pt x="9207" y="4222"/>
                  </a:cubicBezTo>
                  <a:lnTo>
                    <a:pt x="7628" y="2644"/>
                  </a:lnTo>
                  <a:lnTo>
                    <a:pt x="7628" y="1133"/>
                  </a:lnTo>
                  <a:cubicBezTo>
                    <a:pt x="7620" y="769"/>
                    <a:pt x="7357" y="586"/>
                    <a:pt x="7094" y="586"/>
                  </a:cubicBezTo>
                  <a:cubicBezTo>
                    <a:pt x="6831" y="586"/>
                    <a:pt x="6568" y="769"/>
                    <a:pt x="6560" y="1133"/>
                  </a:cubicBezTo>
                  <a:lnTo>
                    <a:pt x="6560" y="1558"/>
                  </a:lnTo>
                  <a:lnTo>
                    <a:pt x="5168" y="166"/>
                  </a:lnTo>
                  <a:cubicBezTo>
                    <a:pt x="5057" y="56"/>
                    <a:pt x="4917" y="0"/>
                    <a:pt x="4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3"/>
            <p:cNvSpPr/>
            <p:nvPr/>
          </p:nvSpPr>
          <p:spPr>
            <a:xfrm>
              <a:off x="2218310" y="1360347"/>
              <a:ext cx="23107" cy="22937"/>
            </a:xfrm>
            <a:custGeom>
              <a:avLst/>
              <a:gdLst/>
              <a:ahLst/>
              <a:cxnLst/>
              <a:rect l="l" t="t" r="r" b="b"/>
              <a:pathLst>
                <a:path w="1087" h="1079" extrusionOk="0">
                  <a:moveTo>
                    <a:pt x="544" y="1"/>
                  </a:moveTo>
                  <a:cubicBezTo>
                    <a:pt x="238" y="1"/>
                    <a:pt x="1" y="256"/>
                    <a:pt x="1" y="544"/>
                  </a:cubicBezTo>
                  <a:cubicBezTo>
                    <a:pt x="18" y="900"/>
                    <a:pt x="281" y="1079"/>
                    <a:pt x="544" y="1079"/>
                  </a:cubicBezTo>
                  <a:cubicBezTo>
                    <a:pt x="807" y="1079"/>
                    <a:pt x="1070" y="900"/>
                    <a:pt x="1087" y="544"/>
                  </a:cubicBezTo>
                  <a:cubicBezTo>
                    <a:pt x="1087" y="256"/>
                    <a:pt x="8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3"/>
            <p:cNvSpPr/>
            <p:nvPr/>
          </p:nvSpPr>
          <p:spPr>
            <a:xfrm>
              <a:off x="2153007" y="1249978"/>
              <a:ext cx="199162" cy="195271"/>
            </a:xfrm>
            <a:custGeom>
              <a:avLst/>
              <a:gdLst/>
              <a:ahLst/>
              <a:cxnLst/>
              <a:rect l="l" t="t" r="r" b="b"/>
              <a:pathLst>
                <a:path w="9369" h="9186" extrusionOk="0">
                  <a:moveTo>
                    <a:pt x="8282" y="1070"/>
                  </a:moveTo>
                  <a:lnTo>
                    <a:pt x="8282" y="2138"/>
                  </a:lnTo>
                  <a:lnTo>
                    <a:pt x="7689" y="2258"/>
                  </a:lnTo>
                  <a:cubicBezTo>
                    <a:pt x="7485" y="2292"/>
                    <a:pt x="7315" y="2461"/>
                    <a:pt x="7264" y="2681"/>
                  </a:cubicBezTo>
                  <a:lnTo>
                    <a:pt x="7146" y="3344"/>
                  </a:lnTo>
                  <a:lnTo>
                    <a:pt x="6467" y="3480"/>
                  </a:lnTo>
                  <a:cubicBezTo>
                    <a:pt x="6246" y="3530"/>
                    <a:pt x="6094" y="3700"/>
                    <a:pt x="6042" y="3903"/>
                  </a:cubicBezTo>
                  <a:lnTo>
                    <a:pt x="5872" y="4769"/>
                  </a:lnTo>
                  <a:lnTo>
                    <a:pt x="5381" y="5261"/>
                  </a:lnTo>
                  <a:cubicBezTo>
                    <a:pt x="5159" y="5482"/>
                    <a:pt x="5159" y="5822"/>
                    <a:pt x="5381" y="6025"/>
                  </a:cubicBezTo>
                  <a:cubicBezTo>
                    <a:pt x="5618" y="6279"/>
                    <a:pt x="5618" y="6652"/>
                    <a:pt x="5381" y="6908"/>
                  </a:cubicBezTo>
                  <a:lnTo>
                    <a:pt x="4345" y="7926"/>
                  </a:lnTo>
                  <a:cubicBezTo>
                    <a:pt x="4226" y="8045"/>
                    <a:pt x="4069" y="8104"/>
                    <a:pt x="3912" y="8104"/>
                  </a:cubicBezTo>
                  <a:cubicBezTo>
                    <a:pt x="3756" y="8104"/>
                    <a:pt x="3599" y="8045"/>
                    <a:pt x="3480" y="7926"/>
                  </a:cubicBezTo>
                  <a:lnTo>
                    <a:pt x="1426" y="5872"/>
                  </a:lnTo>
                  <a:cubicBezTo>
                    <a:pt x="1188" y="5634"/>
                    <a:pt x="1188" y="5245"/>
                    <a:pt x="1426" y="5007"/>
                  </a:cubicBezTo>
                  <a:lnTo>
                    <a:pt x="2462" y="3989"/>
                  </a:lnTo>
                  <a:cubicBezTo>
                    <a:pt x="2581" y="3870"/>
                    <a:pt x="2737" y="3811"/>
                    <a:pt x="2894" y="3811"/>
                  </a:cubicBezTo>
                  <a:cubicBezTo>
                    <a:pt x="3051" y="3811"/>
                    <a:pt x="3208" y="3870"/>
                    <a:pt x="3327" y="3989"/>
                  </a:cubicBezTo>
                  <a:cubicBezTo>
                    <a:pt x="3441" y="4103"/>
                    <a:pt x="3571" y="4145"/>
                    <a:pt x="3694" y="4145"/>
                  </a:cubicBezTo>
                  <a:cubicBezTo>
                    <a:pt x="3860" y="4145"/>
                    <a:pt x="4013" y="4067"/>
                    <a:pt x="4091" y="3989"/>
                  </a:cubicBezTo>
                  <a:lnTo>
                    <a:pt x="7010" y="1070"/>
                  </a:lnTo>
                  <a:close/>
                  <a:moveTo>
                    <a:pt x="6772" y="0"/>
                  </a:moveTo>
                  <a:cubicBezTo>
                    <a:pt x="6637" y="0"/>
                    <a:pt x="6501" y="52"/>
                    <a:pt x="6399" y="153"/>
                  </a:cubicBezTo>
                  <a:lnTo>
                    <a:pt x="3650" y="2903"/>
                  </a:lnTo>
                  <a:cubicBezTo>
                    <a:pt x="3483" y="2815"/>
                    <a:pt x="3203" y="2724"/>
                    <a:pt x="2879" y="2724"/>
                  </a:cubicBezTo>
                  <a:cubicBezTo>
                    <a:pt x="2507" y="2724"/>
                    <a:pt x="2078" y="2844"/>
                    <a:pt x="1698" y="3224"/>
                  </a:cubicBezTo>
                  <a:lnTo>
                    <a:pt x="663" y="4243"/>
                  </a:lnTo>
                  <a:cubicBezTo>
                    <a:pt x="0" y="4921"/>
                    <a:pt x="18" y="5991"/>
                    <a:pt x="663" y="6652"/>
                  </a:cubicBezTo>
                  <a:lnTo>
                    <a:pt x="2716" y="8689"/>
                  </a:lnTo>
                  <a:cubicBezTo>
                    <a:pt x="3047" y="9020"/>
                    <a:pt x="3480" y="9186"/>
                    <a:pt x="3912" y="9186"/>
                  </a:cubicBezTo>
                  <a:cubicBezTo>
                    <a:pt x="4345" y="9186"/>
                    <a:pt x="4778" y="9020"/>
                    <a:pt x="5109" y="8689"/>
                  </a:cubicBezTo>
                  <a:lnTo>
                    <a:pt x="6144" y="7671"/>
                  </a:lnTo>
                  <a:cubicBezTo>
                    <a:pt x="6857" y="6958"/>
                    <a:pt x="6637" y="6075"/>
                    <a:pt x="6449" y="5702"/>
                  </a:cubicBezTo>
                  <a:lnTo>
                    <a:pt x="6755" y="5414"/>
                  </a:lnTo>
                  <a:cubicBezTo>
                    <a:pt x="6823" y="5346"/>
                    <a:pt x="6874" y="5245"/>
                    <a:pt x="6890" y="5143"/>
                  </a:cubicBezTo>
                  <a:lnTo>
                    <a:pt x="7026" y="4464"/>
                  </a:lnTo>
                  <a:lnTo>
                    <a:pt x="7705" y="4344"/>
                  </a:lnTo>
                  <a:cubicBezTo>
                    <a:pt x="7909" y="4294"/>
                    <a:pt x="8078" y="4124"/>
                    <a:pt x="8130" y="3921"/>
                  </a:cubicBezTo>
                  <a:lnTo>
                    <a:pt x="8266" y="3242"/>
                  </a:lnTo>
                  <a:lnTo>
                    <a:pt x="8927" y="3106"/>
                  </a:lnTo>
                  <a:cubicBezTo>
                    <a:pt x="9182" y="3055"/>
                    <a:pt x="9368" y="2835"/>
                    <a:pt x="9368" y="2579"/>
                  </a:cubicBezTo>
                  <a:lnTo>
                    <a:pt x="9368" y="527"/>
                  </a:lnTo>
                  <a:cubicBezTo>
                    <a:pt x="9368" y="238"/>
                    <a:pt x="9114" y="0"/>
                    <a:pt x="8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" name="Google Shape;1386;p83"/>
          <p:cNvGrpSpPr/>
          <p:nvPr/>
        </p:nvGrpSpPr>
        <p:grpSpPr>
          <a:xfrm>
            <a:off x="3900261" y="1775428"/>
            <a:ext cx="318204" cy="391776"/>
            <a:chOff x="2824723" y="1249978"/>
            <a:chExt cx="318204" cy="391776"/>
          </a:xfrm>
        </p:grpSpPr>
        <p:sp>
          <p:nvSpPr>
            <p:cNvPr id="1387" name="Google Shape;1387;p83"/>
            <p:cNvSpPr/>
            <p:nvPr/>
          </p:nvSpPr>
          <p:spPr>
            <a:xfrm>
              <a:off x="2871277" y="1536401"/>
              <a:ext cx="71064" cy="64602"/>
            </a:xfrm>
            <a:custGeom>
              <a:avLst/>
              <a:gdLst/>
              <a:ahLst/>
              <a:cxnLst/>
              <a:rect l="l" t="t" r="r" b="b"/>
              <a:pathLst>
                <a:path w="3343" h="3039" extrusionOk="0">
                  <a:moveTo>
                    <a:pt x="1238" y="0"/>
                  </a:moveTo>
                  <a:cubicBezTo>
                    <a:pt x="0" y="52"/>
                    <a:pt x="0" y="1833"/>
                    <a:pt x="1238" y="1885"/>
                  </a:cubicBezTo>
                  <a:lnTo>
                    <a:pt x="2410" y="1885"/>
                  </a:lnTo>
                  <a:cubicBezTo>
                    <a:pt x="2698" y="1901"/>
                    <a:pt x="2698" y="2308"/>
                    <a:pt x="2410" y="2326"/>
                  </a:cubicBezTo>
                  <a:lnTo>
                    <a:pt x="951" y="2326"/>
                  </a:lnTo>
                  <a:cubicBezTo>
                    <a:pt x="763" y="2326"/>
                    <a:pt x="593" y="2478"/>
                    <a:pt x="593" y="2682"/>
                  </a:cubicBezTo>
                  <a:cubicBezTo>
                    <a:pt x="593" y="2885"/>
                    <a:pt x="763" y="3039"/>
                    <a:pt x="951" y="3039"/>
                  </a:cubicBezTo>
                  <a:lnTo>
                    <a:pt x="2410" y="3039"/>
                  </a:lnTo>
                  <a:cubicBezTo>
                    <a:pt x="2919" y="3039"/>
                    <a:pt x="3343" y="2614"/>
                    <a:pt x="3343" y="2105"/>
                  </a:cubicBezTo>
                  <a:cubicBezTo>
                    <a:pt x="3343" y="1579"/>
                    <a:pt x="2919" y="1172"/>
                    <a:pt x="2410" y="1172"/>
                  </a:cubicBezTo>
                  <a:lnTo>
                    <a:pt x="1238" y="1172"/>
                  </a:lnTo>
                  <a:cubicBezTo>
                    <a:pt x="1120" y="1172"/>
                    <a:pt x="1035" y="1070"/>
                    <a:pt x="1035" y="951"/>
                  </a:cubicBezTo>
                  <a:cubicBezTo>
                    <a:pt x="1035" y="833"/>
                    <a:pt x="1120" y="731"/>
                    <a:pt x="1238" y="731"/>
                  </a:cubicBezTo>
                  <a:lnTo>
                    <a:pt x="2698" y="731"/>
                  </a:lnTo>
                  <a:cubicBezTo>
                    <a:pt x="2885" y="731"/>
                    <a:pt x="3055" y="561"/>
                    <a:pt x="3055" y="374"/>
                  </a:cubicBezTo>
                  <a:cubicBezTo>
                    <a:pt x="3055" y="170"/>
                    <a:pt x="2885" y="0"/>
                    <a:pt x="2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3"/>
            <p:cNvSpPr/>
            <p:nvPr/>
          </p:nvSpPr>
          <p:spPr>
            <a:xfrm>
              <a:off x="2951694" y="1536401"/>
              <a:ext cx="64240" cy="64602"/>
            </a:xfrm>
            <a:custGeom>
              <a:avLst/>
              <a:gdLst/>
              <a:ahLst/>
              <a:cxnLst/>
              <a:rect l="l" t="t" r="r" b="b"/>
              <a:pathLst>
                <a:path w="3022" h="3039" extrusionOk="0">
                  <a:moveTo>
                    <a:pt x="358" y="0"/>
                  </a:moveTo>
                  <a:cubicBezTo>
                    <a:pt x="154" y="0"/>
                    <a:pt x="1" y="170"/>
                    <a:pt x="1" y="374"/>
                  </a:cubicBezTo>
                  <a:lnTo>
                    <a:pt x="1" y="2682"/>
                  </a:lnTo>
                  <a:cubicBezTo>
                    <a:pt x="1" y="2885"/>
                    <a:pt x="154" y="3039"/>
                    <a:pt x="358" y="3039"/>
                  </a:cubicBezTo>
                  <a:lnTo>
                    <a:pt x="2666" y="3039"/>
                  </a:lnTo>
                  <a:cubicBezTo>
                    <a:pt x="2870" y="3039"/>
                    <a:pt x="3022" y="2885"/>
                    <a:pt x="3022" y="2682"/>
                  </a:cubicBezTo>
                  <a:cubicBezTo>
                    <a:pt x="3022" y="2478"/>
                    <a:pt x="2870" y="2326"/>
                    <a:pt x="2666" y="2326"/>
                  </a:cubicBezTo>
                  <a:lnTo>
                    <a:pt x="714" y="2326"/>
                  </a:lnTo>
                  <a:lnTo>
                    <a:pt x="714" y="1885"/>
                  </a:lnTo>
                  <a:lnTo>
                    <a:pt x="2377" y="1885"/>
                  </a:lnTo>
                  <a:cubicBezTo>
                    <a:pt x="2580" y="1885"/>
                    <a:pt x="2734" y="1731"/>
                    <a:pt x="2734" y="1528"/>
                  </a:cubicBezTo>
                  <a:cubicBezTo>
                    <a:pt x="2734" y="1324"/>
                    <a:pt x="2580" y="1172"/>
                    <a:pt x="2377" y="1172"/>
                  </a:cubicBezTo>
                  <a:lnTo>
                    <a:pt x="714" y="1172"/>
                  </a:lnTo>
                  <a:lnTo>
                    <a:pt x="714" y="731"/>
                  </a:lnTo>
                  <a:lnTo>
                    <a:pt x="2666" y="731"/>
                  </a:lnTo>
                  <a:cubicBezTo>
                    <a:pt x="2870" y="731"/>
                    <a:pt x="3022" y="561"/>
                    <a:pt x="3022" y="374"/>
                  </a:cubicBezTo>
                  <a:cubicBezTo>
                    <a:pt x="3022" y="170"/>
                    <a:pt x="2870" y="0"/>
                    <a:pt x="2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3"/>
            <p:cNvSpPr/>
            <p:nvPr/>
          </p:nvSpPr>
          <p:spPr>
            <a:xfrm>
              <a:off x="3025287" y="1536401"/>
              <a:ext cx="64623" cy="64602"/>
            </a:xfrm>
            <a:custGeom>
              <a:avLst/>
              <a:gdLst/>
              <a:ahLst/>
              <a:cxnLst/>
              <a:rect l="l" t="t" r="r" b="b"/>
              <a:pathLst>
                <a:path w="3040" h="3039" extrusionOk="0">
                  <a:moveTo>
                    <a:pt x="2105" y="731"/>
                  </a:moveTo>
                  <a:cubicBezTo>
                    <a:pt x="2225" y="731"/>
                    <a:pt x="2326" y="833"/>
                    <a:pt x="2326" y="951"/>
                  </a:cubicBezTo>
                  <a:lnTo>
                    <a:pt x="2326" y="2105"/>
                  </a:lnTo>
                  <a:cubicBezTo>
                    <a:pt x="2326" y="2224"/>
                    <a:pt x="2225" y="2326"/>
                    <a:pt x="2105" y="2326"/>
                  </a:cubicBezTo>
                  <a:lnTo>
                    <a:pt x="951" y="2326"/>
                  </a:lnTo>
                  <a:cubicBezTo>
                    <a:pt x="815" y="2326"/>
                    <a:pt x="731" y="2224"/>
                    <a:pt x="731" y="2105"/>
                  </a:cubicBezTo>
                  <a:lnTo>
                    <a:pt x="731" y="951"/>
                  </a:lnTo>
                  <a:cubicBezTo>
                    <a:pt x="731" y="833"/>
                    <a:pt x="815" y="731"/>
                    <a:pt x="951" y="731"/>
                  </a:cubicBezTo>
                  <a:close/>
                  <a:moveTo>
                    <a:pt x="951" y="0"/>
                  </a:moveTo>
                  <a:cubicBezTo>
                    <a:pt x="426" y="0"/>
                    <a:pt x="1" y="425"/>
                    <a:pt x="1" y="951"/>
                  </a:cubicBezTo>
                  <a:lnTo>
                    <a:pt x="1" y="2105"/>
                  </a:lnTo>
                  <a:cubicBezTo>
                    <a:pt x="1" y="2614"/>
                    <a:pt x="426" y="3039"/>
                    <a:pt x="951" y="3039"/>
                  </a:cubicBezTo>
                  <a:lnTo>
                    <a:pt x="2105" y="3039"/>
                  </a:lnTo>
                  <a:cubicBezTo>
                    <a:pt x="2614" y="3039"/>
                    <a:pt x="3039" y="2614"/>
                    <a:pt x="3039" y="2105"/>
                  </a:cubicBezTo>
                  <a:lnTo>
                    <a:pt x="3039" y="951"/>
                  </a:lnTo>
                  <a:cubicBezTo>
                    <a:pt x="3039" y="425"/>
                    <a:pt x="2614" y="0"/>
                    <a:pt x="2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3"/>
            <p:cNvSpPr/>
            <p:nvPr/>
          </p:nvSpPr>
          <p:spPr>
            <a:xfrm>
              <a:off x="2824723" y="1249978"/>
              <a:ext cx="318204" cy="391776"/>
            </a:xfrm>
            <a:custGeom>
              <a:avLst/>
              <a:gdLst/>
              <a:ahLst/>
              <a:cxnLst/>
              <a:rect l="l" t="t" r="r" b="b"/>
              <a:pathLst>
                <a:path w="14969" h="18430" extrusionOk="0">
                  <a:moveTo>
                    <a:pt x="7485" y="1070"/>
                  </a:moveTo>
                  <a:cubicBezTo>
                    <a:pt x="10607" y="1188"/>
                    <a:pt x="10607" y="5668"/>
                    <a:pt x="7485" y="5788"/>
                  </a:cubicBezTo>
                  <a:cubicBezTo>
                    <a:pt x="6195" y="5788"/>
                    <a:pt x="5125" y="4718"/>
                    <a:pt x="5125" y="3428"/>
                  </a:cubicBezTo>
                  <a:cubicBezTo>
                    <a:pt x="5125" y="2122"/>
                    <a:pt x="6195" y="1070"/>
                    <a:pt x="7485" y="1070"/>
                  </a:cubicBezTo>
                  <a:close/>
                  <a:moveTo>
                    <a:pt x="7485" y="6856"/>
                  </a:moveTo>
                  <a:cubicBezTo>
                    <a:pt x="10216" y="6856"/>
                    <a:pt x="12440" y="8944"/>
                    <a:pt x="12712" y="11574"/>
                  </a:cubicBezTo>
                  <a:lnTo>
                    <a:pt x="2274" y="11574"/>
                  </a:lnTo>
                  <a:cubicBezTo>
                    <a:pt x="2530" y="8944"/>
                    <a:pt x="4752" y="6856"/>
                    <a:pt x="7485" y="6856"/>
                  </a:cubicBezTo>
                  <a:close/>
                  <a:moveTo>
                    <a:pt x="13882" y="12644"/>
                  </a:moveTo>
                  <a:lnTo>
                    <a:pt x="13882" y="17361"/>
                  </a:lnTo>
                  <a:lnTo>
                    <a:pt x="1086" y="17361"/>
                  </a:lnTo>
                  <a:lnTo>
                    <a:pt x="1086" y="12644"/>
                  </a:lnTo>
                  <a:close/>
                  <a:moveTo>
                    <a:pt x="7485" y="0"/>
                  </a:moveTo>
                  <a:cubicBezTo>
                    <a:pt x="4227" y="0"/>
                    <a:pt x="2835" y="4175"/>
                    <a:pt x="5381" y="6143"/>
                  </a:cubicBezTo>
                  <a:cubicBezTo>
                    <a:pt x="5329" y="6161"/>
                    <a:pt x="1528" y="7383"/>
                    <a:pt x="1188" y="11574"/>
                  </a:cubicBezTo>
                  <a:lnTo>
                    <a:pt x="543" y="11574"/>
                  </a:lnTo>
                  <a:cubicBezTo>
                    <a:pt x="238" y="11574"/>
                    <a:pt x="0" y="11811"/>
                    <a:pt x="0" y="12101"/>
                  </a:cubicBezTo>
                  <a:lnTo>
                    <a:pt x="0" y="17887"/>
                  </a:lnTo>
                  <a:cubicBezTo>
                    <a:pt x="0" y="18192"/>
                    <a:pt x="238" y="18430"/>
                    <a:pt x="543" y="18430"/>
                  </a:cubicBezTo>
                  <a:lnTo>
                    <a:pt x="14425" y="18430"/>
                  </a:lnTo>
                  <a:cubicBezTo>
                    <a:pt x="14731" y="18430"/>
                    <a:pt x="14968" y="18192"/>
                    <a:pt x="14968" y="17887"/>
                  </a:cubicBezTo>
                  <a:lnTo>
                    <a:pt x="14968" y="12101"/>
                  </a:lnTo>
                  <a:cubicBezTo>
                    <a:pt x="14968" y="11811"/>
                    <a:pt x="14731" y="11574"/>
                    <a:pt x="14425" y="11574"/>
                  </a:cubicBezTo>
                  <a:lnTo>
                    <a:pt x="13798" y="11574"/>
                  </a:lnTo>
                  <a:cubicBezTo>
                    <a:pt x="13441" y="7383"/>
                    <a:pt x="9639" y="6161"/>
                    <a:pt x="9589" y="6143"/>
                  </a:cubicBezTo>
                  <a:cubicBezTo>
                    <a:pt x="12151" y="4175"/>
                    <a:pt x="10760" y="0"/>
                    <a:pt x="7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1" name="Google Shape;1391;p83"/>
          <p:cNvGrpSpPr/>
          <p:nvPr/>
        </p:nvGrpSpPr>
        <p:grpSpPr>
          <a:xfrm>
            <a:off x="3862752" y="3013624"/>
            <a:ext cx="393221" cy="391882"/>
            <a:chOff x="2155898" y="1941123"/>
            <a:chExt cx="393221" cy="391882"/>
          </a:xfrm>
        </p:grpSpPr>
        <p:sp>
          <p:nvSpPr>
            <p:cNvPr id="1392" name="Google Shape;1392;p83"/>
            <p:cNvSpPr/>
            <p:nvPr/>
          </p:nvSpPr>
          <p:spPr>
            <a:xfrm>
              <a:off x="2155898" y="1941123"/>
              <a:ext cx="393221" cy="391882"/>
            </a:xfrm>
            <a:custGeom>
              <a:avLst/>
              <a:gdLst/>
              <a:ahLst/>
              <a:cxnLst/>
              <a:rect l="l" t="t" r="r" b="b"/>
              <a:pathLst>
                <a:path w="18498" h="18435" extrusionOk="0">
                  <a:moveTo>
                    <a:pt x="11422" y="1140"/>
                  </a:moveTo>
                  <a:lnTo>
                    <a:pt x="12898" y="2633"/>
                  </a:lnTo>
                  <a:cubicBezTo>
                    <a:pt x="12966" y="2701"/>
                    <a:pt x="13051" y="2735"/>
                    <a:pt x="13135" y="2769"/>
                  </a:cubicBezTo>
                  <a:lnTo>
                    <a:pt x="15172" y="3312"/>
                  </a:lnTo>
                  <a:lnTo>
                    <a:pt x="15715" y="5331"/>
                  </a:lnTo>
                  <a:cubicBezTo>
                    <a:pt x="15732" y="5433"/>
                    <a:pt x="15783" y="5501"/>
                    <a:pt x="15851" y="5569"/>
                  </a:cubicBezTo>
                  <a:lnTo>
                    <a:pt x="17328" y="7062"/>
                  </a:lnTo>
                  <a:lnTo>
                    <a:pt x="16785" y="9082"/>
                  </a:lnTo>
                  <a:cubicBezTo>
                    <a:pt x="16767" y="9166"/>
                    <a:pt x="16767" y="9268"/>
                    <a:pt x="16785" y="9354"/>
                  </a:cubicBezTo>
                  <a:lnTo>
                    <a:pt x="17328" y="11390"/>
                  </a:lnTo>
                  <a:lnTo>
                    <a:pt x="15851" y="12866"/>
                  </a:lnTo>
                  <a:cubicBezTo>
                    <a:pt x="15783" y="12934"/>
                    <a:pt x="15732" y="13019"/>
                    <a:pt x="15715" y="13103"/>
                  </a:cubicBezTo>
                  <a:lnTo>
                    <a:pt x="15172" y="15140"/>
                  </a:lnTo>
                  <a:lnTo>
                    <a:pt x="13135" y="15683"/>
                  </a:lnTo>
                  <a:cubicBezTo>
                    <a:pt x="13051" y="15700"/>
                    <a:pt x="12966" y="15751"/>
                    <a:pt x="12898" y="15819"/>
                  </a:cubicBezTo>
                  <a:lnTo>
                    <a:pt x="11422" y="17296"/>
                  </a:lnTo>
                  <a:lnTo>
                    <a:pt x="9402" y="16753"/>
                  </a:lnTo>
                  <a:cubicBezTo>
                    <a:pt x="9351" y="16744"/>
                    <a:pt x="9300" y="16739"/>
                    <a:pt x="9251" y="16739"/>
                  </a:cubicBezTo>
                  <a:cubicBezTo>
                    <a:pt x="9203" y="16739"/>
                    <a:pt x="9156" y="16744"/>
                    <a:pt x="9114" y="16753"/>
                  </a:cubicBezTo>
                  <a:lnTo>
                    <a:pt x="7094" y="17296"/>
                  </a:lnTo>
                  <a:lnTo>
                    <a:pt x="5600" y="15819"/>
                  </a:lnTo>
                  <a:cubicBezTo>
                    <a:pt x="5533" y="15751"/>
                    <a:pt x="5465" y="15700"/>
                    <a:pt x="5363" y="15683"/>
                  </a:cubicBezTo>
                  <a:lnTo>
                    <a:pt x="3344" y="15140"/>
                  </a:lnTo>
                  <a:lnTo>
                    <a:pt x="2801" y="13103"/>
                  </a:lnTo>
                  <a:cubicBezTo>
                    <a:pt x="2767" y="13019"/>
                    <a:pt x="2733" y="12934"/>
                    <a:pt x="2665" y="12866"/>
                  </a:cubicBezTo>
                  <a:lnTo>
                    <a:pt x="1172" y="11390"/>
                  </a:lnTo>
                  <a:lnTo>
                    <a:pt x="1715" y="9354"/>
                  </a:lnTo>
                  <a:cubicBezTo>
                    <a:pt x="1749" y="9268"/>
                    <a:pt x="1749" y="9166"/>
                    <a:pt x="1715" y="9082"/>
                  </a:cubicBezTo>
                  <a:lnTo>
                    <a:pt x="1172" y="7062"/>
                  </a:lnTo>
                  <a:lnTo>
                    <a:pt x="2665" y="5569"/>
                  </a:lnTo>
                  <a:cubicBezTo>
                    <a:pt x="2733" y="5501"/>
                    <a:pt x="2767" y="5433"/>
                    <a:pt x="2801" y="5331"/>
                  </a:cubicBezTo>
                  <a:lnTo>
                    <a:pt x="3344" y="3312"/>
                  </a:lnTo>
                  <a:lnTo>
                    <a:pt x="5363" y="2769"/>
                  </a:lnTo>
                  <a:cubicBezTo>
                    <a:pt x="5465" y="2735"/>
                    <a:pt x="5533" y="2701"/>
                    <a:pt x="5600" y="2633"/>
                  </a:cubicBezTo>
                  <a:lnTo>
                    <a:pt x="7094" y="1140"/>
                  </a:lnTo>
                  <a:lnTo>
                    <a:pt x="9114" y="1683"/>
                  </a:lnTo>
                  <a:cubicBezTo>
                    <a:pt x="9156" y="1700"/>
                    <a:pt x="9203" y="1708"/>
                    <a:pt x="9251" y="1708"/>
                  </a:cubicBezTo>
                  <a:cubicBezTo>
                    <a:pt x="9300" y="1708"/>
                    <a:pt x="9351" y="1700"/>
                    <a:pt x="9402" y="1683"/>
                  </a:cubicBezTo>
                  <a:lnTo>
                    <a:pt x="11422" y="1140"/>
                  </a:lnTo>
                  <a:close/>
                  <a:moveTo>
                    <a:pt x="6918" y="0"/>
                  </a:moveTo>
                  <a:cubicBezTo>
                    <a:pt x="6781" y="0"/>
                    <a:pt x="6652" y="55"/>
                    <a:pt x="6551" y="156"/>
                  </a:cubicBezTo>
                  <a:lnTo>
                    <a:pt x="4939" y="1767"/>
                  </a:lnTo>
                  <a:lnTo>
                    <a:pt x="2767" y="2344"/>
                  </a:lnTo>
                  <a:cubicBezTo>
                    <a:pt x="2580" y="2396"/>
                    <a:pt x="2428" y="2548"/>
                    <a:pt x="2376" y="2735"/>
                  </a:cubicBezTo>
                  <a:lnTo>
                    <a:pt x="1799" y="4907"/>
                  </a:lnTo>
                  <a:lnTo>
                    <a:pt x="188" y="6519"/>
                  </a:lnTo>
                  <a:cubicBezTo>
                    <a:pt x="52" y="6655"/>
                    <a:pt x="0" y="6842"/>
                    <a:pt x="52" y="7028"/>
                  </a:cubicBezTo>
                  <a:lnTo>
                    <a:pt x="645" y="9218"/>
                  </a:lnTo>
                  <a:lnTo>
                    <a:pt x="52" y="11406"/>
                  </a:lnTo>
                  <a:cubicBezTo>
                    <a:pt x="0" y="11594"/>
                    <a:pt x="52" y="11797"/>
                    <a:pt x="188" y="11933"/>
                  </a:cubicBezTo>
                  <a:lnTo>
                    <a:pt x="1799" y="13528"/>
                  </a:lnTo>
                  <a:lnTo>
                    <a:pt x="2376" y="15717"/>
                  </a:lnTo>
                  <a:cubicBezTo>
                    <a:pt x="2428" y="15904"/>
                    <a:pt x="2580" y="16040"/>
                    <a:pt x="2767" y="16090"/>
                  </a:cubicBezTo>
                  <a:lnTo>
                    <a:pt x="4939" y="16685"/>
                  </a:lnTo>
                  <a:lnTo>
                    <a:pt x="6551" y="18280"/>
                  </a:lnTo>
                  <a:cubicBezTo>
                    <a:pt x="6652" y="18381"/>
                    <a:pt x="6782" y="18435"/>
                    <a:pt x="6918" y="18435"/>
                  </a:cubicBezTo>
                  <a:cubicBezTo>
                    <a:pt x="6965" y="18435"/>
                    <a:pt x="7013" y="18429"/>
                    <a:pt x="7060" y="18416"/>
                  </a:cubicBezTo>
                  <a:lnTo>
                    <a:pt x="9250" y="17839"/>
                  </a:lnTo>
                  <a:lnTo>
                    <a:pt x="11438" y="18416"/>
                  </a:lnTo>
                  <a:cubicBezTo>
                    <a:pt x="11486" y="18429"/>
                    <a:pt x="11535" y="18435"/>
                    <a:pt x="11583" y="18435"/>
                  </a:cubicBezTo>
                  <a:cubicBezTo>
                    <a:pt x="11725" y="18435"/>
                    <a:pt x="11864" y="18381"/>
                    <a:pt x="11965" y="18280"/>
                  </a:cubicBezTo>
                  <a:lnTo>
                    <a:pt x="13560" y="16685"/>
                  </a:lnTo>
                  <a:lnTo>
                    <a:pt x="15749" y="16090"/>
                  </a:lnTo>
                  <a:cubicBezTo>
                    <a:pt x="15936" y="16040"/>
                    <a:pt x="16088" y="15904"/>
                    <a:pt x="16122" y="15717"/>
                  </a:cubicBezTo>
                  <a:lnTo>
                    <a:pt x="16717" y="13528"/>
                  </a:lnTo>
                  <a:lnTo>
                    <a:pt x="18312" y="11933"/>
                  </a:lnTo>
                  <a:cubicBezTo>
                    <a:pt x="18448" y="11797"/>
                    <a:pt x="18498" y="11594"/>
                    <a:pt x="18448" y="11406"/>
                  </a:cubicBezTo>
                  <a:lnTo>
                    <a:pt x="17871" y="9218"/>
                  </a:lnTo>
                  <a:lnTo>
                    <a:pt x="18448" y="7028"/>
                  </a:lnTo>
                  <a:cubicBezTo>
                    <a:pt x="18498" y="6842"/>
                    <a:pt x="18448" y="6655"/>
                    <a:pt x="18312" y="6519"/>
                  </a:cubicBezTo>
                  <a:lnTo>
                    <a:pt x="16717" y="4907"/>
                  </a:lnTo>
                  <a:lnTo>
                    <a:pt x="16122" y="2735"/>
                  </a:lnTo>
                  <a:cubicBezTo>
                    <a:pt x="16088" y="2548"/>
                    <a:pt x="15936" y="2396"/>
                    <a:pt x="15749" y="2344"/>
                  </a:cubicBezTo>
                  <a:lnTo>
                    <a:pt x="13560" y="1767"/>
                  </a:lnTo>
                  <a:lnTo>
                    <a:pt x="11965" y="156"/>
                  </a:lnTo>
                  <a:cubicBezTo>
                    <a:pt x="11864" y="55"/>
                    <a:pt x="11725" y="0"/>
                    <a:pt x="11584" y="0"/>
                  </a:cubicBezTo>
                  <a:cubicBezTo>
                    <a:pt x="11535" y="0"/>
                    <a:pt x="11486" y="7"/>
                    <a:pt x="11438" y="20"/>
                  </a:cubicBezTo>
                  <a:lnTo>
                    <a:pt x="9250" y="613"/>
                  </a:lnTo>
                  <a:lnTo>
                    <a:pt x="7060" y="20"/>
                  </a:lnTo>
                  <a:cubicBezTo>
                    <a:pt x="7012" y="7"/>
                    <a:pt x="6965" y="0"/>
                    <a:pt x="6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3"/>
            <p:cNvSpPr/>
            <p:nvPr/>
          </p:nvSpPr>
          <p:spPr>
            <a:xfrm>
              <a:off x="2298026" y="2076448"/>
              <a:ext cx="84095" cy="121232"/>
            </a:xfrm>
            <a:custGeom>
              <a:avLst/>
              <a:gdLst/>
              <a:ahLst/>
              <a:cxnLst/>
              <a:rect l="l" t="t" r="r" b="b"/>
              <a:pathLst>
                <a:path w="3956" h="5703" extrusionOk="0">
                  <a:moveTo>
                    <a:pt x="544" y="1"/>
                  </a:moveTo>
                  <a:cubicBezTo>
                    <a:pt x="238" y="1"/>
                    <a:pt x="1" y="238"/>
                    <a:pt x="1" y="544"/>
                  </a:cubicBezTo>
                  <a:lnTo>
                    <a:pt x="1" y="2852"/>
                  </a:lnTo>
                  <a:cubicBezTo>
                    <a:pt x="1" y="3157"/>
                    <a:pt x="238" y="3395"/>
                    <a:pt x="544" y="3395"/>
                  </a:cubicBezTo>
                  <a:lnTo>
                    <a:pt x="1698" y="3395"/>
                  </a:lnTo>
                  <a:cubicBezTo>
                    <a:pt x="2037" y="3395"/>
                    <a:pt x="2309" y="3666"/>
                    <a:pt x="2309" y="4006"/>
                  </a:cubicBezTo>
                  <a:cubicBezTo>
                    <a:pt x="2309" y="4361"/>
                    <a:pt x="2037" y="4633"/>
                    <a:pt x="1698" y="4633"/>
                  </a:cubicBezTo>
                  <a:lnTo>
                    <a:pt x="544" y="4633"/>
                  </a:lnTo>
                  <a:cubicBezTo>
                    <a:pt x="238" y="4633"/>
                    <a:pt x="1" y="4871"/>
                    <a:pt x="1" y="5176"/>
                  </a:cubicBezTo>
                  <a:cubicBezTo>
                    <a:pt x="1" y="5465"/>
                    <a:pt x="238" y="5703"/>
                    <a:pt x="544" y="5703"/>
                  </a:cubicBezTo>
                  <a:lnTo>
                    <a:pt x="1698" y="5703"/>
                  </a:lnTo>
                  <a:cubicBezTo>
                    <a:pt x="3955" y="5617"/>
                    <a:pt x="3955" y="2393"/>
                    <a:pt x="1698" y="2309"/>
                  </a:cubicBezTo>
                  <a:lnTo>
                    <a:pt x="1087" y="2309"/>
                  </a:lnTo>
                  <a:lnTo>
                    <a:pt x="1087" y="1087"/>
                  </a:lnTo>
                  <a:lnTo>
                    <a:pt x="2852" y="1087"/>
                  </a:lnTo>
                  <a:cubicBezTo>
                    <a:pt x="3564" y="1053"/>
                    <a:pt x="3582" y="35"/>
                    <a:pt x="2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3"/>
            <p:cNvSpPr/>
            <p:nvPr/>
          </p:nvSpPr>
          <p:spPr>
            <a:xfrm>
              <a:off x="2382439" y="2076491"/>
              <a:ext cx="75443" cy="121380"/>
            </a:xfrm>
            <a:custGeom>
              <a:avLst/>
              <a:gdLst/>
              <a:ahLst/>
              <a:cxnLst/>
              <a:rect l="l" t="t" r="r" b="b"/>
              <a:pathLst>
                <a:path w="3549" h="5710" extrusionOk="0">
                  <a:moveTo>
                    <a:pt x="2950" y="0"/>
                  </a:moveTo>
                  <a:cubicBezTo>
                    <a:pt x="2748" y="0"/>
                    <a:pt x="2547" y="108"/>
                    <a:pt x="2462" y="304"/>
                  </a:cubicBezTo>
                  <a:lnTo>
                    <a:pt x="136" y="4920"/>
                  </a:lnTo>
                  <a:cubicBezTo>
                    <a:pt x="1" y="5192"/>
                    <a:pt x="120" y="5513"/>
                    <a:pt x="374" y="5649"/>
                  </a:cubicBezTo>
                  <a:cubicBezTo>
                    <a:pt x="455" y="5690"/>
                    <a:pt x="541" y="5709"/>
                    <a:pt x="625" y="5709"/>
                  </a:cubicBezTo>
                  <a:cubicBezTo>
                    <a:pt x="822" y="5709"/>
                    <a:pt x="1009" y="5602"/>
                    <a:pt x="1104" y="5412"/>
                  </a:cubicBezTo>
                  <a:lnTo>
                    <a:pt x="3412" y="779"/>
                  </a:lnTo>
                  <a:cubicBezTo>
                    <a:pt x="3548" y="508"/>
                    <a:pt x="3446" y="185"/>
                    <a:pt x="3175" y="49"/>
                  </a:cubicBezTo>
                  <a:cubicBezTo>
                    <a:pt x="3104" y="16"/>
                    <a:pt x="3027" y="0"/>
                    <a:pt x="2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3"/>
            <p:cNvSpPr/>
            <p:nvPr/>
          </p:nvSpPr>
          <p:spPr>
            <a:xfrm>
              <a:off x="2384267" y="2076639"/>
              <a:ext cx="22724" cy="35181"/>
            </a:xfrm>
            <a:custGeom>
              <a:avLst/>
              <a:gdLst/>
              <a:ahLst/>
              <a:cxnLst/>
              <a:rect l="l" t="t" r="r" b="b"/>
              <a:pathLst>
                <a:path w="1069" h="1655" extrusionOk="0">
                  <a:moveTo>
                    <a:pt x="534" y="0"/>
                  </a:moveTo>
                  <a:cubicBezTo>
                    <a:pt x="271" y="0"/>
                    <a:pt x="8" y="178"/>
                    <a:pt x="0" y="535"/>
                  </a:cubicBezTo>
                  <a:lnTo>
                    <a:pt x="0" y="1112"/>
                  </a:lnTo>
                  <a:cubicBezTo>
                    <a:pt x="0" y="1417"/>
                    <a:pt x="238" y="1655"/>
                    <a:pt x="543" y="1655"/>
                  </a:cubicBezTo>
                  <a:cubicBezTo>
                    <a:pt x="831" y="1655"/>
                    <a:pt x="1069" y="1417"/>
                    <a:pt x="1069" y="1112"/>
                  </a:cubicBezTo>
                  <a:lnTo>
                    <a:pt x="1069" y="535"/>
                  </a:lnTo>
                  <a:cubicBezTo>
                    <a:pt x="1060" y="178"/>
                    <a:pt x="797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3"/>
            <p:cNvSpPr/>
            <p:nvPr/>
          </p:nvSpPr>
          <p:spPr>
            <a:xfrm>
              <a:off x="2433330" y="2162669"/>
              <a:ext cx="23107" cy="35181"/>
            </a:xfrm>
            <a:custGeom>
              <a:avLst/>
              <a:gdLst/>
              <a:ahLst/>
              <a:cxnLst/>
              <a:rect l="l" t="t" r="r" b="b"/>
              <a:pathLst>
                <a:path w="1087" h="1655" extrusionOk="0">
                  <a:moveTo>
                    <a:pt x="543" y="0"/>
                  </a:moveTo>
                  <a:cubicBezTo>
                    <a:pt x="238" y="0"/>
                    <a:pt x="0" y="238"/>
                    <a:pt x="0" y="543"/>
                  </a:cubicBezTo>
                  <a:lnTo>
                    <a:pt x="0" y="1120"/>
                  </a:lnTo>
                  <a:cubicBezTo>
                    <a:pt x="17" y="1476"/>
                    <a:pt x="280" y="1655"/>
                    <a:pt x="543" y="1655"/>
                  </a:cubicBezTo>
                  <a:cubicBezTo>
                    <a:pt x="806" y="1655"/>
                    <a:pt x="1069" y="1476"/>
                    <a:pt x="1086" y="1120"/>
                  </a:cubicBezTo>
                  <a:lnTo>
                    <a:pt x="1086" y="543"/>
                  </a:lnTo>
                  <a:cubicBezTo>
                    <a:pt x="1086" y="238"/>
                    <a:pt x="849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3"/>
            <p:cNvSpPr/>
            <p:nvPr/>
          </p:nvSpPr>
          <p:spPr>
            <a:xfrm>
              <a:off x="2236698" y="2076448"/>
              <a:ext cx="41155" cy="121402"/>
            </a:xfrm>
            <a:custGeom>
              <a:avLst/>
              <a:gdLst/>
              <a:ahLst/>
              <a:cxnLst/>
              <a:rect l="l" t="t" r="r" b="b"/>
              <a:pathLst>
                <a:path w="1936" h="5711" extrusionOk="0">
                  <a:moveTo>
                    <a:pt x="1410" y="1"/>
                  </a:moveTo>
                  <a:cubicBezTo>
                    <a:pt x="1104" y="1"/>
                    <a:pt x="867" y="238"/>
                    <a:pt x="867" y="544"/>
                  </a:cubicBezTo>
                  <a:lnTo>
                    <a:pt x="867" y="1155"/>
                  </a:lnTo>
                  <a:lnTo>
                    <a:pt x="527" y="1155"/>
                  </a:lnTo>
                  <a:cubicBezTo>
                    <a:pt x="238" y="1155"/>
                    <a:pt x="1" y="1392"/>
                    <a:pt x="1" y="1698"/>
                  </a:cubicBezTo>
                  <a:cubicBezTo>
                    <a:pt x="1" y="2003"/>
                    <a:pt x="238" y="2241"/>
                    <a:pt x="527" y="2241"/>
                  </a:cubicBezTo>
                  <a:lnTo>
                    <a:pt x="867" y="2241"/>
                  </a:lnTo>
                  <a:lnTo>
                    <a:pt x="867" y="5176"/>
                  </a:lnTo>
                  <a:cubicBezTo>
                    <a:pt x="875" y="5532"/>
                    <a:pt x="1138" y="5711"/>
                    <a:pt x="1401" y="5711"/>
                  </a:cubicBezTo>
                  <a:cubicBezTo>
                    <a:pt x="1664" y="5711"/>
                    <a:pt x="1927" y="5532"/>
                    <a:pt x="1935" y="5176"/>
                  </a:cubicBezTo>
                  <a:lnTo>
                    <a:pt x="1935" y="544"/>
                  </a:lnTo>
                  <a:cubicBezTo>
                    <a:pt x="1935" y="238"/>
                    <a:pt x="1698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83"/>
          <p:cNvGrpSpPr/>
          <p:nvPr/>
        </p:nvGrpSpPr>
        <p:grpSpPr>
          <a:xfrm>
            <a:off x="4888558" y="1775598"/>
            <a:ext cx="392158" cy="391436"/>
            <a:chOff x="2156621" y="2632714"/>
            <a:chExt cx="392158" cy="391436"/>
          </a:xfrm>
        </p:grpSpPr>
        <p:sp>
          <p:nvSpPr>
            <p:cNvPr id="1399" name="Google Shape;1399;p83"/>
            <p:cNvSpPr/>
            <p:nvPr/>
          </p:nvSpPr>
          <p:spPr>
            <a:xfrm>
              <a:off x="2156621" y="2632714"/>
              <a:ext cx="392158" cy="391436"/>
            </a:xfrm>
            <a:custGeom>
              <a:avLst/>
              <a:gdLst/>
              <a:ahLst/>
              <a:cxnLst/>
              <a:rect l="l" t="t" r="r" b="b"/>
              <a:pathLst>
                <a:path w="18448" h="18414" extrusionOk="0">
                  <a:moveTo>
                    <a:pt x="3428" y="1053"/>
                  </a:moveTo>
                  <a:cubicBezTo>
                    <a:pt x="6551" y="1171"/>
                    <a:pt x="6551" y="5652"/>
                    <a:pt x="3428" y="5771"/>
                  </a:cubicBezTo>
                  <a:cubicBezTo>
                    <a:pt x="2138" y="5771"/>
                    <a:pt x="1086" y="4701"/>
                    <a:pt x="1086" y="3411"/>
                  </a:cubicBezTo>
                  <a:cubicBezTo>
                    <a:pt x="1086" y="2122"/>
                    <a:pt x="2138" y="1053"/>
                    <a:pt x="3428" y="1053"/>
                  </a:cubicBezTo>
                  <a:close/>
                  <a:moveTo>
                    <a:pt x="15002" y="1053"/>
                  </a:moveTo>
                  <a:cubicBezTo>
                    <a:pt x="18125" y="1171"/>
                    <a:pt x="18125" y="5652"/>
                    <a:pt x="15002" y="5771"/>
                  </a:cubicBezTo>
                  <a:cubicBezTo>
                    <a:pt x="13712" y="5771"/>
                    <a:pt x="12660" y="4701"/>
                    <a:pt x="12660" y="3411"/>
                  </a:cubicBezTo>
                  <a:cubicBezTo>
                    <a:pt x="12660" y="2122"/>
                    <a:pt x="13712" y="1053"/>
                    <a:pt x="15002" y="1053"/>
                  </a:cubicBezTo>
                  <a:close/>
                  <a:moveTo>
                    <a:pt x="9216" y="6839"/>
                  </a:moveTo>
                  <a:cubicBezTo>
                    <a:pt x="12338" y="6959"/>
                    <a:pt x="12338" y="11439"/>
                    <a:pt x="9216" y="11557"/>
                  </a:cubicBezTo>
                  <a:cubicBezTo>
                    <a:pt x="7926" y="11557"/>
                    <a:pt x="6874" y="10489"/>
                    <a:pt x="6874" y="9199"/>
                  </a:cubicBezTo>
                  <a:cubicBezTo>
                    <a:pt x="6874" y="7892"/>
                    <a:pt x="7926" y="6839"/>
                    <a:pt x="9216" y="6839"/>
                  </a:cubicBezTo>
                  <a:close/>
                  <a:moveTo>
                    <a:pt x="4362" y="14951"/>
                  </a:moveTo>
                  <a:lnTo>
                    <a:pt x="5566" y="16139"/>
                  </a:lnTo>
                  <a:lnTo>
                    <a:pt x="4362" y="17345"/>
                  </a:lnTo>
                  <a:lnTo>
                    <a:pt x="1086" y="17345"/>
                  </a:lnTo>
                  <a:lnTo>
                    <a:pt x="1086" y="14951"/>
                  </a:lnTo>
                  <a:close/>
                  <a:moveTo>
                    <a:pt x="10148" y="14951"/>
                  </a:moveTo>
                  <a:lnTo>
                    <a:pt x="11354" y="16139"/>
                  </a:lnTo>
                  <a:lnTo>
                    <a:pt x="10148" y="17345"/>
                  </a:lnTo>
                  <a:lnTo>
                    <a:pt x="5890" y="17345"/>
                  </a:lnTo>
                  <a:lnTo>
                    <a:pt x="6704" y="16530"/>
                  </a:lnTo>
                  <a:cubicBezTo>
                    <a:pt x="6924" y="16309"/>
                    <a:pt x="6924" y="15970"/>
                    <a:pt x="6704" y="15766"/>
                  </a:cubicBezTo>
                  <a:lnTo>
                    <a:pt x="5890" y="14951"/>
                  </a:lnTo>
                  <a:close/>
                  <a:moveTo>
                    <a:pt x="15936" y="14951"/>
                  </a:moveTo>
                  <a:lnTo>
                    <a:pt x="17140" y="16139"/>
                  </a:lnTo>
                  <a:lnTo>
                    <a:pt x="15936" y="17345"/>
                  </a:lnTo>
                  <a:lnTo>
                    <a:pt x="11676" y="17345"/>
                  </a:lnTo>
                  <a:lnTo>
                    <a:pt x="12490" y="16530"/>
                  </a:lnTo>
                  <a:cubicBezTo>
                    <a:pt x="12712" y="16309"/>
                    <a:pt x="12712" y="15970"/>
                    <a:pt x="12490" y="15766"/>
                  </a:cubicBezTo>
                  <a:lnTo>
                    <a:pt x="11676" y="14951"/>
                  </a:lnTo>
                  <a:close/>
                  <a:moveTo>
                    <a:pt x="3430" y="0"/>
                  </a:moveTo>
                  <a:cubicBezTo>
                    <a:pt x="1757" y="0"/>
                    <a:pt x="85" y="1137"/>
                    <a:pt x="0" y="3411"/>
                  </a:cubicBezTo>
                  <a:cubicBezTo>
                    <a:pt x="0" y="5126"/>
                    <a:pt x="1256" y="6534"/>
                    <a:pt x="2885" y="6806"/>
                  </a:cubicBezTo>
                  <a:lnTo>
                    <a:pt x="2885" y="13865"/>
                  </a:lnTo>
                  <a:lnTo>
                    <a:pt x="543" y="13865"/>
                  </a:lnTo>
                  <a:cubicBezTo>
                    <a:pt x="238" y="13865"/>
                    <a:pt x="0" y="14103"/>
                    <a:pt x="0" y="14408"/>
                  </a:cubicBezTo>
                  <a:lnTo>
                    <a:pt x="0" y="17870"/>
                  </a:lnTo>
                  <a:cubicBezTo>
                    <a:pt x="0" y="18176"/>
                    <a:pt x="238" y="18413"/>
                    <a:pt x="543" y="18413"/>
                  </a:cubicBezTo>
                  <a:lnTo>
                    <a:pt x="16156" y="18413"/>
                  </a:lnTo>
                  <a:cubicBezTo>
                    <a:pt x="16309" y="18413"/>
                    <a:pt x="16445" y="18363"/>
                    <a:pt x="16547" y="18261"/>
                  </a:cubicBezTo>
                  <a:lnTo>
                    <a:pt x="18278" y="16530"/>
                  </a:lnTo>
                  <a:cubicBezTo>
                    <a:pt x="18380" y="16428"/>
                    <a:pt x="18448" y="16293"/>
                    <a:pt x="18448" y="16139"/>
                  </a:cubicBezTo>
                  <a:cubicBezTo>
                    <a:pt x="18448" y="16003"/>
                    <a:pt x="18380" y="15868"/>
                    <a:pt x="18278" y="15766"/>
                  </a:cubicBezTo>
                  <a:lnTo>
                    <a:pt x="16547" y="14019"/>
                  </a:lnTo>
                  <a:cubicBezTo>
                    <a:pt x="16445" y="13917"/>
                    <a:pt x="16309" y="13865"/>
                    <a:pt x="16156" y="13865"/>
                  </a:cubicBezTo>
                  <a:lnTo>
                    <a:pt x="15545" y="13865"/>
                  </a:lnTo>
                  <a:lnTo>
                    <a:pt x="15545" y="6806"/>
                  </a:lnTo>
                  <a:cubicBezTo>
                    <a:pt x="17192" y="6534"/>
                    <a:pt x="18448" y="5126"/>
                    <a:pt x="18448" y="3411"/>
                  </a:cubicBezTo>
                  <a:cubicBezTo>
                    <a:pt x="18354" y="1137"/>
                    <a:pt x="16678" y="0"/>
                    <a:pt x="15004" y="0"/>
                  </a:cubicBezTo>
                  <a:cubicBezTo>
                    <a:pt x="13330" y="0"/>
                    <a:pt x="11659" y="1137"/>
                    <a:pt x="11574" y="3411"/>
                  </a:cubicBezTo>
                  <a:cubicBezTo>
                    <a:pt x="11574" y="5126"/>
                    <a:pt x="12830" y="6534"/>
                    <a:pt x="14459" y="6806"/>
                  </a:cubicBezTo>
                  <a:lnTo>
                    <a:pt x="14459" y="13865"/>
                  </a:lnTo>
                  <a:lnTo>
                    <a:pt x="9759" y="13865"/>
                  </a:lnTo>
                  <a:lnTo>
                    <a:pt x="9759" y="12593"/>
                  </a:lnTo>
                  <a:cubicBezTo>
                    <a:pt x="11404" y="12322"/>
                    <a:pt x="12660" y="10912"/>
                    <a:pt x="12660" y="9199"/>
                  </a:cubicBezTo>
                  <a:cubicBezTo>
                    <a:pt x="12567" y="6925"/>
                    <a:pt x="10891" y="5788"/>
                    <a:pt x="9218" y="5788"/>
                  </a:cubicBezTo>
                  <a:cubicBezTo>
                    <a:pt x="7544" y="5788"/>
                    <a:pt x="5873" y="6925"/>
                    <a:pt x="5788" y="9199"/>
                  </a:cubicBezTo>
                  <a:cubicBezTo>
                    <a:pt x="5788" y="10912"/>
                    <a:pt x="7044" y="12322"/>
                    <a:pt x="8673" y="12593"/>
                  </a:cubicBezTo>
                  <a:lnTo>
                    <a:pt x="8673" y="13865"/>
                  </a:lnTo>
                  <a:lnTo>
                    <a:pt x="3971" y="13865"/>
                  </a:lnTo>
                  <a:lnTo>
                    <a:pt x="3971" y="6806"/>
                  </a:lnTo>
                  <a:cubicBezTo>
                    <a:pt x="5618" y="6534"/>
                    <a:pt x="6874" y="5126"/>
                    <a:pt x="6874" y="3411"/>
                  </a:cubicBezTo>
                  <a:cubicBezTo>
                    <a:pt x="6780" y="1137"/>
                    <a:pt x="5104" y="0"/>
                    <a:pt x="3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3"/>
            <p:cNvSpPr/>
            <p:nvPr/>
          </p:nvSpPr>
          <p:spPr>
            <a:xfrm>
              <a:off x="2195076" y="2681352"/>
              <a:ext cx="69193" cy="47723"/>
            </a:xfrm>
            <a:custGeom>
              <a:avLst/>
              <a:gdLst/>
              <a:ahLst/>
              <a:cxnLst/>
              <a:rect l="l" t="t" r="r" b="b"/>
              <a:pathLst>
                <a:path w="3255" h="2245" extrusionOk="0">
                  <a:moveTo>
                    <a:pt x="2491" y="1"/>
                  </a:moveTo>
                  <a:cubicBezTo>
                    <a:pt x="2366" y="1"/>
                    <a:pt x="2233" y="47"/>
                    <a:pt x="2112" y="157"/>
                  </a:cubicBezTo>
                  <a:lnTo>
                    <a:pt x="1331" y="937"/>
                  </a:lnTo>
                  <a:lnTo>
                    <a:pt x="1144" y="734"/>
                  </a:lnTo>
                  <a:cubicBezTo>
                    <a:pt x="1024" y="625"/>
                    <a:pt x="894" y="580"/>
                    <a:pt x="770" y="580"/>
                  </a:cubicBezTo>
                  <a:cubicBezTo>
                    <a:pt x="349" y="580"/>
                    <a:pt x="1" y="1104"/>
                    <a:pt x="381" y="1497"/>
                  </a:cubicBezTo>
                  <a:lnTo>
                    <a:pt x="958" y="2091"/>
                  </a:lnTo>
                  <a:cubicBezTo>
                    <a:pt x="1060" y="2193"/>
                    <a:pt x="1196" y="2244"/>
                    <a:pt x="1333" y="2244"/>
                  </a:cubicBezTo>
                  <a:cubicBezTo>
                    <a:pt x="1471" y="2244"/>
                    <a:pt x="1611" y="2193"/>
                    <a:pt x="1721" y="2091"/>
                  </a:cubicBezTo>
                  <a:lnTo>
                    <a:pt x="2875" y="920"/>
                  </a:lnTo>
                  <a:cubicBezTo>
                    <a:pt x="3254" y="516"/>
                    <a:pt x="2909" y="1"/>
                    <a:pt x="2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3"/>
            <p:cNvSpPr/>
            <p:nvPr/>
          </p:nvSpPr>
          <p:spPr>
            <a:xfrm>
              <a:off x="2318093" y="2804347"/>
              <a:ext cx="69172" cy="47723"/>
            </a:xfrm>
            <a:custGeom>
              <a:avLst/>
              <a:gdLst/>
              <a:ahLst/>
              <a:cxnLst/>
              <a:rect l="l" t="t" r="r" b="b"/>
              <a:pathLst>
                <a:path w="3254" h="2245" extrusionOk="0">
                  <a:moveTo>
                    <a:pt x="2491" y="1"/>
                  </a:moveTo>
                  <a:cubicBezTo>
                    <a:pt x="2365" y="1"/>
                    <a:pt x="2233" y="47"/>
                    <a:pt x="2111" y="157"/>
                  </a:cubicBezTo>
                  <a:lnTo>
                    <a:pt x="1331" y="938"/>
                  </a:lnTo>
                  <a:lnTo>
                    <a:pt x="1145" y="734"/>
                  </a:lnTo>
                  <a:cubicBezTo>
                    <a:pt x="1025" y="626"/>
                    <a:pt x="894" y="580"/>
                    <a:pt x="770" y="580"/>
                  </a:cubicBezTo>
                  <a:cubicBezTo>
                    <a:pt x="349" y="580"/>
                    <a:pt x="1" y="1105"/>
                    <a:pt x="380" y="1498"/>
                  </a:cubicBezTo>
                  <a:lnTo>
                    <a:pt x="957" y="2092"/>
                  </a:lnTo>
                  <a:cubicBezTo>
                    <a:pt x="1059" y="2193"/>
                    <a:pt x="1199" y="2244"/>
                    <a:pt x="1339" y="2244"/>
                  </a:cubicBezTo>
                  <a:cubicBezTo>
                    <a:pt x="1480" y="2244"/>
                    <a:pt x="1620" y="2193"/>
                    <a:pt x="1722" y="2092"/>
                  </a:cubicBezTo>
                  <a:lnTo>
                    <a:pt x="2876" y="921"/>
                  </a:lnTo>
                  <a:cubicBezTo>
                    <a:pt x="3254" y="516"/>
                    <a:pt x="2910" y="1"/>
                    <a:pt x="2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3"/>
            <p:cNvSpPr/>
            <p:nvPr/>
          </p:nvSpPr>
          <p:spPr>
            <a:xfrm>
              <a:off x="2441110" y="2681352"/>
              <a:ext cx="69172" cy="47723"/>
            </a:xfrm>
            <a:custGeom>
              <a:avLst/>
              <a:gdLst/>
              <a:ahLst/>
              <a:cxnLst/>
              <a:rect l="l" t="t" r="r" b="b"/>
              <a:pathLst>
                <a:path w="3254" h="2245" extrusionOk="0">
                  <a:moveTo>
                    <a:pt x="2491" y="1"/>
                  </a:moveTo>
                  <a:cubicBezTo>
                    <a:pt x="2365" y="1"/>
                    <a:pt x="2233" y="47"/>
                    <a:pt x="2112" y="157"/>
                  </a:cubicBezTo>
                  <a:lnTo>
                    <a:pt x="1331" y="937"/>
                  </a:lnTo>
                  <a:lnTo>
                    <a:pt x="1144" y="734"/>
                  </a:lnTo>
                  <a:cubicBezTo>
                    <a:pt x="1024" y="625"/>
                    <a:pt x="894" y="580"/>
                    <a:pt x="769" y="580"/>
                  </a:cubicBezTo>
                  <a:cubicBezTo>
                    <a:pt x="349" y="580"/>
                    <a:pt x="0" y="1104"/>
                    <a:pt x="381" y="1497"/>
                  </a:cubicBezTo>
                  <a:lnTo>
                    <a:pt x="958" y="2091"/>
                  </a:lnTo>
                  <a:cubicBezTo>
                    <a:pt x="1060" y="2193"/>
                    <a:pt x="1195" y="2244"/>
                    <a:pt x="1333" y="2244"/>
                  </a:cubicBezTo>
                  <a:cubicBezTo>
                    <a:pt x="1471" y="2244"/>
                    <a:pt x="1611" y="2193"/>
                    <a:pt x="1721" y="2091"/>
                  </a:cubicBezTo>
                  <a:lnTo>
                    <a:pt x="2875" y="920"/>
                  </a:lnTo>
                  <a:cubicBezTo>
                    <a:pt x="3254" y="516"/>
                    <a:pt x="2909" y="1"/>
                    <a:pt x="2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84"/>
          <p:cNvSpPr txBox="1">
            <a:spLocks noGrp="1"/>
          </p:cNvSpPr>
          <p:nvPr>
            <p:ph type="title"/>
          </p:nvPr>
        </p:nvSpPr>
        <p:spPr>
          <a:xfrm>
            <a:off x="1583475" y="1466025"/>
            <a:ext cx="5977200" cy="22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Palabras </a:t>
            </a:r>
            <a:r>
              <a:rPr lang="es">
                <a:solidFill>
                  <a:schemeClr val="lt2"/>
                </a:solidFill>
              </a:rPr>
              <a:t>asombrosas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85"/>
          <p:cNvSpPr txBox="1">
            <a:spLocks noGrp="1"/>
          </p:cNvSpPr>
          <p:nvPr>
            <p:ph type="title"/>
          </p:nvPr>
        </p:nvSpPr>
        <p:spPr>
          <a:xfrm>
            <a:off x="720000" y="1189400"/>
            <a:ext cx="5977200" cy="27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Palabras </a:t>
            </a:r>
            <a:r>
              <a:rPr lang="es">
                <a:solidFill>
                  <a:schemeClr val="lt2"/>
                </a:solidFill>
              </a:rPr>
              <a:t>asombrosas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86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 de negocios </a:t>
            </a:r>
            <a:r>
              <a:rPr lang="es">
                <a:solidFill>
                  <a:schemeClr val="lt2"/>
                </a:solidFill>
              </a:rPr>
              <a:t>sólido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18" name="Google Shape;1418;p86"/>
          <p:cNvSpPr/>
          <p:nvPr/>
        </p:nvSpPr>
        <p:spPr>
          <a:xfrm>
            <a:off x="3360800" y="1696750"/>
            <a:ext cx="2422500" cy="2422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86"/>
          <p:cNvSpPr txBox="1"/>
          <p:nvPr/>
        </p:nvSpPr>
        <p:spPr>
          <a:xfrm>
            <a:off x="3454550" y="2594950"/>
            <a:ext cx="2235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PESTLE</a:t>
            </a:r>
            <a:endParaRPr sz="2800"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20" name="Google Shape;1420;p86"/>
          <p:cNvSpPr txBox="1"/>
          <p:nvPr/>
        </p:nvSpPr>
        <p:spPr>
          <a:xfrm>
            <a:off x="563950" y="1742888"/>
            <a:ext cx="2337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Mercurio es el planeta más cercano al Sol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1" name="Google Shape;1421;p86"/>
          <p:cNvSpPr txBox="1"/>
          <p:nvPr/>
        </p:nvSpPr>
        <p:spPr>
          <a:xfrm>
            <a:off x="6233925" y="1742888"/>
            <a:ext cx="2337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Venus tiene las temperaturas más altas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2" name="Google Shape;1422;p86"/>
          <p:cNvSpPr txBox="1"/>
          <p:nvPr/>
        </p:nvSpPr>
        <p:spPr>
          <a:xfrm>
            <a:off x="596950" y="2819350"/>
            <a:ext cx="2304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Júpiter es el planeta más grande del sistema solar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3" name="Google Shape;1423;p86"/>
          <p:cNvSpPr txBox="1"/>
          <p:nvPr/>
        </p:nvSpPr>
        <p:spPr>
          <a:xfrm>
            <a:off x="6233925" y="2819350"/>
            <a:ext cx="2337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 pesar de ser rojo, Marte es un planeta frío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4" name="Google Shape;1424;p86"/>
          <p:cNvSpPr txBox="1"/>
          <p:nvPr/>
        </p:nvSpPr>
        <p:spPr>
          <a:xfrm>
            <a:off x="563950" y="3895800"/>
            <a:ext cx="2337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Neptuno es el planeta más alejado del Sol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5" name="Google Shape;1425;p86"/>
          <p:cNvSpPr txBox="1"/>
          <p:nvPr/>
        </p:nvSpPr>
        <p:spPr>
          <a:xfrm>
            <a:off x="6233925" y="3895800"/>
            <a:ext cx="2337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Saturno está compuesto por hidrógeno y helio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26" name="Google Shape;1426;p86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720002" y="1017725"/>
            <a:ext cx="7703999" cy="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86"/>
          <p:cNvSpPr txBox="1"/>
          <p:nvPr/>
        </p:nvSpPr>
        <p:spPr>
          <a:xfrm>
            <a:off x="563950" y="1370288"/>
            <a:ext cx="23379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Político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28" name="Google Shape;1428;p86"/>
          <p:cNvSpPr txBox="1"/>
          <p:nvPr/>
        </p:nvSpPr>
        <p:spPr>
          <a:xfrm>
            <a:off x="6233925" y="1370300"/>
            <a:ext cx="242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Tecnológico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29" name="Google Shape;1429;p86"/>
          <p:cNvSpPr txBox="1"/>
          <p:nvPr/>
        </p:nvSpPr>
        <p:spPr>
          <a:xfrm>
            <a:off x="563950" y="2446750"/>
            <a:ext cx="23379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Económico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30" name="Google Shape;1430;p86"/>
          <p:cNvSpPr txBox="1"/>
          <p:nvPr/>
        </p:nvSpPr>
        <p:spPr>
          <a:xfrm>
            <a:off x="6233925" y="2446750"/>
            <a:ext cx="23379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Legal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31" name="Google Shape;1431;p86"/>
          <p:cNvSpPr txBox="1"/>
          <p:nvPr/>
        </p:nvSpPr>
        <p:spPr>
          <a:xfrm>
            <a:off x="563950" y="3523200"/>
            <a:ext cx="23379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Social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32" name="Google Shape;1432;p86"/>
          <p:cNvSpPr txBox="1"/>
          <p:nvPr/>
        </p:nvSpPr>
        <p:spPr>
          <a:xfrm>
            <a:off x="6233925" y="3523202"/>
            <a:ext cx="242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Ecológico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33" name="Google Shape;1433;p86"/>
          <p:cNvSpPr/>
          <p:nvPr/>
        </p:nvSpPr>
        <p:spPr>
          <a:xfrm>
            <a:off x="3529300" y="1790300"/>
            <a:ext cx="400500" cy="400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rPr>
              <a:t>P</a:t>
            </a:r>
            <a:endParaRPr sz="1700">
              <a:solidFill>
                <a:schemeClr val="accent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434" name="Google Shape;1434;p86"/>
          <p:cNvSpPr/>
          <p:nvPr/>
        </p:nvSpPr>
        <p:spPr>
          <a:xfrm>
            <a:off x="5284200" y="1790300"/>
            <a:ext cx="400500" cy="400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rPr>
              <a:t>T</a:t>
            </a:r>
            <a:endParaRPr sz="1700">
              <a:solidFill>
                <a:schemeClr val="accent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435" name="Google Shape;1435;p86"/>
          <p:cNvSpPr/>
          <p:nvPr/>
        </p:nvSpPr>
        <p:spPr>
          <a:xfrm>
            <a:off x="3148300" y="2707750"/>
            <a:ext cx="400500" cy="400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rPr>
              <a:t>E</a:t>
            </a:r>
            <a:endParaRPr sz="1700">
              <a:solidFill>
                <a:schemeClr val="accent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436" name="Google Shape;1436;p86"/>
          <p:cNvSpPr/>
          <p:nvPr/>
        </p:nvSpPr>
        <p:spPr>
          <a:xfrm>
            <a:off x="5589000" y="2707750"/>
            <a:ext cx="400500" cy="400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rPr>
              <a:t>L</a:t>
            </a:r>
            <a:endParaRPr sz="1700">
              <a:solidFill>
                <a:schemeClr val="accent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437" name="Google Shape;1437;p86"/>
          <p:cNvSpPr/>
          <p:nvPr/>
        </p:nvSpPr>
        <p:spPr>
          <a:xfrm>
            <a:off x="3529300" y="3625200"/>
            <a:ext cx="400500" cy="400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rPr>
              <a:t>S</a:t>
            </a:r>
            <a:endParaRPr sz="1700">
              <a:solidFill>
                <a:schemeClr val="accent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438" name="Google Shape;1438;p86"/>
          <p:cNvSpPr/>
          <p:nvPr/>
        </p:nvSpPr>
        <p:spPr>
          <a:xfrm>
            <a:off x="5284200" y="3625200"/>
            <a:ext cx="400500" cy="400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rPr>
              <a:t>E</a:t>
            </a:r>
            <a:endParaRPr sz="1700">
              <a:solidFill>
                <a:schemeClr val="accent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87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54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 de negocios </a:t>
            </a:r>
            <a:r>
              <a:rPr lang="es">
                <a:solidFill>
                  <a:schemeClr val="lt2"/>
                </a:solidFill>
              </a:rPr>
              <a:t>sólido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444" name="Google Shape;1444;p87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720002" y="1017725"/>
            <a:ext cx="7703999" cy="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87"/>
          <p:cNvSpPr txBox="1"/>
          <p:nvPr/>
        </p:nvSpPr>
        <p:spPr>
          <a:xfrm>
            <a:off x="720000" y="1721474"/>
            <a:ext cx="24225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Mercurio es el planeta más cercano al Sol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46" name="Google Shape;1446;p87"/>
          <p:cNvSpPr txBox="1"/>
          <p:nvPr/>
        </p:nvSpPr>
        <p:spPr>
          <a:xfrm>
            <a:off x="720000" y="2820734"/>
            <a:ext cx="24225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Venus tiene las temperaturas más altas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47" name="Google Shape;1447;p87"/>
          <p:cNvSpPr txBox="1"/>
          <p:nvPr/>
        </p:nvSpPr>
        <p:spPr>
          <a:xfrm>
            <a:off x="5849175" y="1721475"/>
            <a:ext cx="24225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Júpiter es el planeta más grande del sistema solar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48" name="Google Shape;1448;p87"/>
          <p:cNvSpPr txBox="1"/>
          <p:nvPr/>
        </p:nvSpPr>
        <p:spPr>
          <a:xfrm>
            <a:off x="720000" y="3917684"/>
            <a:ext cx="24225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 pesar de ser rojo, Marte es un planeta frío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49" name="Google Shape;1449;p87"/>
          <p:cNvSpPr txBox="1"/>
          <p:nvPr/>
        </p:nvSpPr>
        <p:spPr>
          <a:xfrm>
            <a:off x="5849175" y="2820734"/>
            <a:ext cx="24225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Neptuno es el planeta más alejado del Sol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0" name="Google Shape;1450;p87"/>
          <p:cNvSpPr txBox="1"/>
          <p:nvPr/>
        </p:nvSpPr>
        <p:spPr>
          <a:xfrm>
            <a:off x="5849175" y="3917703"/>
            <a:ext cx="24225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Saturno está compuesto por hidrógeno y helio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1" name="Google Shape;1451;p87"/>
          <p:cNvSpPr txBox="1"/>
          <p:nvPr/>
        </p:nvSpPr>
        <p:spPr>
          <a:xfrm>
            <a:off x="720000" y="1348875"/>
            <a:ext cx="24225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Político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52" name="Google Shape;1452;p87"/>
          <p:cNvSpPr txBox="1"/>
          <p:nvPr/>
        </p:nvSpPr>
        <p:spPr>
          <a:xfrm>
            <a:off x="720000" y="2448134"/>
            <a:ext cx="24225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Tecnológico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53" name="Google Shape;1453;p87"/>
          <p:cNvSpPr txBox="1"/>
          <p:nvPr/>
        </p:nvSpPr>
        <p:spPr>
          <a:xfrm>
            <a:off x="5849175" y="1348875"/>
            <a:ext cx="24225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Económico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54" name="Google Shape;1454;p87"/>
          <p:cNvSpPr txBox="1"/>
          <p:nvPr/>
        </p:nvSpPr>
        <p:spPr>
          <a:xfrm>
            <a:off x="720000" y="3545078"/>
            <a:ext cx="24225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Legal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55" name="Google Shape;1455;p87"/>
          <p:cNvSpPr txBox="1"/>
          <p:nvPr/>
        </p:nvSpPr>
        <p:spPr>
          <a:xfrm>
            <a:off x="5849175" y="2448134"/>
            <a:ext cx="24225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Social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56" name="Google Shape;1456;p87"/>
          <p:cNvSpPr txBox="1"/>
          <p:nvPr/>
        </p:nvSpPr>
        <p:spPr>
          <a:xfrm>
            <a:off x="5849175" y="3545103"/>
            <a:ext cx="24225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Ecológico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1457" name="Google Shape;1457;p87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 flipH="1">
            <a:off x="3275947" y="1348889"/>
            <a:ext cx="1015340" cy="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87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4700772" y="1348889"/>
            <a:ext cx="1015340" cy="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87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3275947" y="2425339"/>
            <a:ext cx="1015340" cy="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87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 flipH="1">
            <a:off x="4700772" y="2425339"/>
            <a:ext cx="1015340" cy="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87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 flipH="1">
            <a:off x="3275947" y="3538939"/>
            <a:ext cx="1015340" cy="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87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4700772" y="3538939"/>
            <a:ext cx="1015340" cy="9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87"/>
          <p:cNvSpPr txBox="1"/>
          <p:nvPr/>
        </p:nvSpPr>
        <p:spPr>
          <a:xfrm>
            <a:off x="3465163" y="1427635"/>
            <a:ext cx="6369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P</a:t>
            </a:r>
            <a:endParaRPr sz="3900"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64" name="Google Shape;1464;p87"/>
          <p:cNvSpPr txBox="1"/>
          <p:nvPr/>
        </p:nvSpPr>
        <p:spPr>
          <a:xfrm>
            <a:off x="4889975" y="1427635"/>
            <a:ext cx="6369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E</a:t>
            </a:r>
            <a:endParaRPr sz="3900"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65" name="Google Shape;1465;p87"/>
          <p:cNvSpPr txBox="1"/>
          <p:nvPr/>
        </p:nvSpPr>
        <p:spPr>
          <a:xfrm>
            <a:off x="4889975" y="2522660"/>
            <a:ext cx="6369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T</a:t>
            </a:r>
            <a:endParaRPr sz="3900"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66" name="Google Shape;1466;p87"/>
          <p:cNvSpPr txBox="1"/>
          <p:nvPr/>
        </p:nvSpPr>
        <p:spPr>
          <a:xfrm>
            <a:off x="3465163" y="2522660"/>
            <a:ext cx="6369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S</a:t>
            </a:r>
            <a:endParaRPr sz="3900"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67" name="Google Shape;1467;p87"/>
          <p:cNvSpPr txBox="1"/>
          <p:nvPr/>
        </p:nvSpPr>
        <p:spPr>
          <a:xfrm>
            <a:off x="3465163" y="3617685"/>
            <a:ext cx="6369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L</a:t>
            </a:r>
            <a:endParaRPr sz="3900"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68" name="Google Shape;1468;p87"/>
          <p:cNvSpPr txBox="1"/>
          <p:nvPr/>
        </p:nvSpPr>
        <p:spPr>
          <a:xfrm>
            <a:off x="4889975" y="3617685"/>
            <a:ext cx="6369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E</a:t>
            </a:r>
            <a:endParaRPr sz="3900"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cxnSp>
        <p:nvCxnSpPr>
          <p:cNvPr id="1469" name="Google Shape;1469;p87"/>
          <p:cNvCxnSpPr>
            <a:stCxn id="1463" idx="3"/>
            <a:endCxn id="1464" idx="1"/>
          </p:cNvCxnSpPr>
          <p:nvPr/>
        </p:nvCxnSpPr>
        <p:spPr>
          <a:xfrm>
            <a:off x="4102063" y="1819885"/>
            <a:ext cx="787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70" name="Google Shape;1470;p87"/>
          <p:cNvCxnSpPr>
            <a:stCxn id="1464" idx="2"/>
            <a:endCxn id="1465" idx="0"/>
          </p:cNvCxnSpPr>
          <p:nvPr/>
        </p:nvCxnSpPr>
        <p:spPr>
          <a:xfrm>
            <a:off x="5208425" y="2212135"/>
            <a:ext cx="0" cy="31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71" name="Google Shape;1471;p87"/>
          <p:cNvCxnSpPr>
            <a:stCxn id="1465" idx="1"/>
            <a:endCxn id="1466" idx="3"/>
          </p:cNvCxnSpPr>
          <p:nvPr/>
        </p:nvCxnSpPr>
        <p:spPr>
          <a:xfrm rot="10800000">
            <a:off x="4102175" y="2914910"/>
            <a:ext cx="787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72" name="Google Shape;1472;p87"/>
          <p:cNvCxnSpPr>
            <a:stCxn id="1466" idx="2"/>
            <a:endCxn id="1467" idx="0"/>
          </p:cNvCxnSpPr>
          <p:nvPr/>
        </p:nvCxnSpPr>
        <p:spPr>
          <a:xfrm>
            <a:off x="3783613" y="3307160"/>
            <a:ext cx="0" cy="31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73" name="Google Shape;1473;p87"/>
          <p:cNvCxnSpPr>
            <a:stCxn id="1467" idx="3"/>
            <a:endCxn id="1468" idx="1"/>
          </p:cNvCxnSpPr>
          <p:nvPr/>
        </p:nvCxnSpPr>
        <p:spPr>
          <a:xfrm>
            <a:off x="4102063" y="4009935"/>
            <a:ext cx="787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88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Evaluación del </a:t>
            </a:r>
            <a:r>
              <a:rPr lang="es">
                <a:solidFill>
                  <a:schemeClr val="lt2"/>
                </a:solidFill>
              </a:rPr>
              <a:t>plan de negocios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79" name="Google Shape;1479;p88"/>
          <p:cNvSpPr txBox="1"/>
          <p:nvPr/>
        </p:nvSpPr>
        <p:spPr>
          <a:xfrm>
            <a:off x="1772553" y="3637950"/>
            <a:ext cx="25785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Mercurio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80" name="Google Shape;1480;p88"/>
          <p:cNvSpPr txBox="1"/>
          <p:nvPr/>
        </p:nvSpPr>
        <p:spPr>
          <a:xfrm>
            <a:off x="1772550" y="2863750"/>
            <a:ext cx="28215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Neptuno está muy lejos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1" name="Google Shape;1481;p88"/>
          <p:cNvSpPr txBox="1"/>
          <p:nvPr/>
        </p:nvSpPr>
        <p:spPr>
          <a:xfrm>
            <a:off x="1772553" y="2391675"/>
            <a:ext cx="25785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Neptuno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82" name="Google Shape;1482;p88"/>
          <p:cNvSpPr txBox="1"/>
          <p:nvPr/>
        </p:nvSpPr>
        <p:spPr>
          <a:xfrm>
            <a:off x="5786000" y="2391675"/>
            <a:ext cx="28215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Marte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83" name="Google Shape;1483;p88"/>
          <p:cNvSpPr txBox="1"/>
          <p:nvPr/>
        </p:nvSpPr>
        <p:spPr>
          <a:xfrm>
            <a:off x="5786000" y="2863750"/>
            <a:ext cx="28215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Marte es un planeta frío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4" name="Google Shape;1484;p88"/>
          <p:cNvSpPr txBox="1"/>
          <p:nvPr/>
        </p:nvSpPr>
        <p:spPr>
          <a:xfrm>
            <a:off x="5786000" y="3637950"/>
            <a:ext cx="28194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Júpiter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85" name="Google Shape;1485;p88"/>
          <p:cNvSpPr txBox="1"/>
          <p:nvPr/>
        </p:nvSpPr>
        <p:spPr>
          <a:xfrm>
            <a:off x="5786000" y="4076225"/>
            <a:ext cx="28215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Júpiter es muy grande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6" name="Google Shape;1486;p88"/>
          <p:cNvSpPr txBox="1"/>
          <p:nvPr/>
        </p:nvSpPr>
        <p:spPr>
          <a:xfrm>
            <a:off x="1772550" y="4076225"/>
            <a:ext cx="28215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Mercurio es pequeño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7" name="Google Shape;1487;p88"/>
          <p:cNvSpPr/>
          <p:nvPr/>
        </p:nvSpPr>
        <p:spPr>
          <a:xfrm>
            <a:off x="1871400" y="3223734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88"/>
          <p:cNvSpPr txBox="1"/>
          <p:nvPr/>
        </p:nvSpPr>
        <p:spPr>
          <a:xfrm>
            <a:off x="3657152" y="3622499"/>
            <a:ext cx="6939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5/10</a:t>
            </a:r>
            <a:endParaRPr sz="1800"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89" name="Google Shape;1489;p88"/>
          <p:cNvSpPr txBox="1"/>
          <p:nvPr/>
        </p:nvSpPr>
        <p:spPr>
          <a:xfrm>
            <a:off x="3657052" y="2426099"/>
            <a:ext cx="6939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3/10</a:t>
            </a:r>
            <a:endParaRPr sz="1800"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90" name="Google Shape;1490;p88"/>
          <p:cNvSpPr txBox="1"/>
          <p:nvPr/>
        </p:nvSpPr>
        <p:spPr>
          <a:xfrm>
            <a:off x="7672398" y="2426099"/>
            <a:ext cx="6939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7/10</a:t>
            </a:r>
            <a:endParaRPr sz="1800"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91" name="Google Shape;1491;p88"/>
          <p:cNvSpPr txBox="1"/>
          <p:nvPr/>
        </p:nvSpPr>
        <p:spPr>
          <a:xfrm>
            <a:off x="7670598" y="3622499"/>
            <a:ext cx="6939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8/10</a:t>
            </a:r>
            <a:endParaRPr sz="1800"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92" name="Google Shape;1492;p88"/>
          <p:cNvSpPr/>
          <p:nvPr/>
        </p:nvSpPr>
        <p:spPr>
          <a:xfrm>
            <a:off x="2083225" y="3223734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88"/>
          <p:cNvSpPr/>
          <p:nvPr/>
        </p:nvSpPr>
        <p:spPr>
          <a:xfrm>
            <a:off x="2295050" y="3223734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88"/>
          <p:cNvSpPr/>
          <p:nvPr/>
        </p:nvSpPr>
        <p:spPr>
          <a:xfrm>
            <a:off x="2506875" y="3223734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88"/>
          <p:cNvSpPr/>
          <p:nvPr/>
        </p:nvSpPr>
        <p:spPr>
          <a:xfrm>
            <a:off x="2718700" y="3223734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88"/>
          <p:cNvSpPr/>
          <p:nvPr/>
        </p:nvSpPr>
        <p:spPr>
          <a:xfrm>
            <a:off x="2930525" y="3223734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88"/>
          <p:cNvSpPr/>
          <p:nvPr/>
        </p:nvSpPr>
        <p:spPr>
          <a:xfrm>
            <a:off x="3142350" y="3223734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88"/>
          <p:cNvSpPr/>
          <p:nvPr/>
        </p:nvSpPr>
        <p:spPr>
          <a:xfrm>
            <a:off x="3354175" y="3223734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9" name="Google Shape;1499;p88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720022" y="2410375"/>
            <a:ext cx="1015238" cy="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88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720022" y="3661500"/>
            <a:ext cx="1015238" cy="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88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4732472" y="2410375"/>
            <a:ext cx="1015238" cy="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88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4732472" y="3661500"/>
            <a:ext cx="1015238" cy="9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88"/>
          <p:cNvSpPr/>
          <p:nvPr/>
        </p:nvSpPr>
        <p:spPr>
          <a:xfrm>
            <a:off x="3566000" y="3223734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88"/>
          <p:cNvSpPr/>
          <p:nvPr/>
        </p:nvSpPr>
        <p:spPr>
          <a:xfrm>
            <a:off x="3777825" y="3223734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88"/>
          <p:cNvSpPr/>
          <p:nvPr/>
        </p:nvSpPr>
        <p:spPr>
          <a:xfrm>
            <a:off x="5886125" y="3223734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88"/>
          <p:cNvSpPr/>
          <p:nvPr/>
        </p:nvSpPr>
        <p:spPr>
          <a:xfrm>
            <a:off x="6097950" y="3223734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88"/>
          <p:cNvSpPr/>
          <p:nvPr/>
        </p:nvSpPr>
        <p:spPr>
          <a:xfrm>
            <a:off x="6309775" y="3223734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88"/>
          <p:cNvSpPr/>
          <p:nvPr/>
        </p:nvSpPr>
        <p:spPr>
          <a:xfrm>
            <a:off x="6521600" y="3223734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88"/>
          <p:cNvSpPr/>
          <p:nvPr/>
        </p:nvSpPr>
        <p:spPr>
          <a:xfrm>
            <a:off x="6733425" y="3223734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88"/>
          <p:cNvSpPr/>
          <p:nvPr/>
        </p:nvSpPr>
        <p:spPr>
          <a:xfrm>
            <a:off x="6945250" y="3223734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88"/>
          <p:cNvSpPr/>
          <p:nvPr/>
        </p:nvSpPr>
        <p:spPr>
          <a:xfrm>
            <a:off x="7157075" y="3223734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88"/>
          <p:cNvSpPr/>
          <p:nvPr/>
        </p:nvSpPr>
        <p:spPr>
          <a:xfrm>
            <a:off x="7368900" y="3223734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88"/>
          <p:cNvSpPr/>
          <p:nvPr/>
        </p:nvSpPr>
        <p:spPr>
          <a:xfrm>
            <a:off x="7580725" y="3223734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88"/>
          <p:cNvSpPr/>
          <p:nvPr/>
        </p:nvSpPr>
        <p:spPr>
          <a:xfrm>
            <a:off x="7792550" y="3223734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88"/>
          <p:cNvSpPr/>
          <p:nvPr/>
        </p:nvSpPr>
        <p:spPr>
          <a:xfrm>
            <a:off x="1871400" y="4433059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88"/>
          <p:cNvSpPr/>
          <p:nvPr/>
        </p:nvSpPr>
        <p:spPr>
          <a:xfrm>
            <a:off x="2083225" y="4433059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88"/>
          <p:cNvSpPr/>
          <p:nvPr/>
        </p:nvSpPr>
        <p:spPr>
          <a:xfrm>
            <a:off x="2295050" y="4433059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88"/>
          <p:cNvSpPr/>
          <p:nvPr/>
        </p:nvSpPr>
        <p:spPr>
          <a:xfrm>
            <a:off x="2506875" y="4433059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88"/>
          <p:cNvSpPr/>
          <p:nvPr/>
        </p:nvSpPr>
        <p:spPr>
          <a:xfrm>
            <a:off x="2718700" y="4433059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88"/>
          <p:cNvSpPr/>
          <p:nvPr/>
        </p:nvSpPr>
        <p:spPr>
          <a:xfrm>
            <a:off x="2930525" y="4433059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88"/>
          <p:cNvSpPr/>
          <p:nvPr/>
        </p:nvSpPr>
        <p:spPr>
          <a:xfrm>
            <a:off x="3142350" y="4433059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88"/>
          <p:cNvSpPr/>
          <p:nvPr/>
        </p:nvSpPr>
        <p:spPr>
          <a:xfrm>
            <a:off x="3354175" y="4433059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88"/>
          <p:cNvSpPr/>
          <p:nvPr/>
        </p:nvSpPr>
        <p:spPr>
          <a:xfrm>
            <a:off x="3566000" y="4433059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88"/>
          <p:cNvSpPr/>
          <p:nvPr/>
        </p:nvSpPr>
        <p:spPr>
          <a:xfrm>
            <a:off x="3777825" y="4433059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88"/>
          <p:cNvSpPr/>
          <p:nvPr/>
        </p:nvSpPr>
        <p:spPr>
          <a:xfrm>
            <a:off x="5886125" y="4433059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88"/>
          <p:cNvSpPr/>
          <p:nvPr/>
        </p:nvSpPr>
        <p:spPr>
          <a:xfrm>
            <a:off x="6097950" y="4433059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88"/>
          <p:cNvSpPr/>
          <p:nvPr/>
        </p:nvSpPr>
        <p:spPr>
          <a:xfrm>
            <a:off x="6309775" y="4433059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88"/>
          <p:cNvSpPr/>
          <p:nvPr/>
        </p:nvSpPr>
        <p:spPr>
          <a:xfrm>
            <a:off x="6521600" y="4433059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88"/>
          <p:cNvSpPr/>
          <p:nvPr/>
        </p:nvSpPr>
        <p:spPr>
          <a:xfrm>
            <a:off x="6733425" y="4433059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88"/>
          <p:cNvSpPr/>
          <p:nvPr/>
        </p:nvSpPr>
        <p:spPr>
          <a:xfrm>
            <a:off x="6945250" y="4433059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88"/>
          <p:cNvSpPr/>
          <p:nvPr/>
        </p:nvSpPr>
        <p:spPr>
          <a:xfrm>
            <a:off x="7157075" y="4433059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88"/>
          <p:cNvSpPr/>
          <p:nvPr/>
        </p:nvSpPr>
        <p:spPr>
          <a:xfrm>
            <a:off x="7368900" y="4433059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88"/>
          <p:cNvSpPr/>
          <p:nvPr/>
        </p:nvSpPr>
        <p:spPr>
          <a:xfrm>
            <a:off x="7580725" y="4433059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88"/>
          <p:cNvSpPr/>
          <p:nvPr/>
        </p:nvSpPr>
        <p:spPr>
          <a:xfrm>
            <a:off x="7792550" y="4433059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88"/>
          <p:cNvSpPr txBox="1"/>
          <p:nvPr/>
        </p:nvSpPr>
        <p:spPr>
          <a:xfrm>
            <a:off x="1772550" y="1617475"/>
            <a:ext cx="28215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La Tierra es nuestro planeta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6" name="Google Shape;1536;p88"/>
          <p:cNvSpPr txBox="1"/>
          <p:nvPr/>
        </p:nvSpPr>
        <p:spPr>
          <a:xfrm>
            <a:off x="1772553" y="1145400"/>
            <a:ext cx="25785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La Tierra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537" name="Google Shape;1537;p88"/>
          <p:cNvSpPr txBox="1"/>
          <p:nvPr/>
        </p:nvSpPr>
        <p:spPr>
          <a:xfrm>
            <a:off x="5786000" y="1145400"/>
            <a:ext cx="28215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2"/>
                </a:solidFill>
                <a:latin typeface="Miriam Libre"/>
                <a:ea typeface="Miriam Libre"/>
                <a:cs typeface="Miriam Libre"/>
                <a:sym typeface="Miriam Libre"/>
              </a:rPr>
              <a:t>Venus</a:t>
            </a:r>
            <a:endParaRPr sz="2000" b="1">
              <a:solidFill>
                <a:schemeClr val="lt2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538" name="Google Shape;1538;p88"/>
          <p:cNvSpPr txBox="1"/>
          <p:nvPr/>
        </p:nvSpPr>
        <p:spPr>
          <a:xfrm>
            <a:off x="5786000" y="1617475"/>
            <a:ext cx="28215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Venus es muy caliente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9" name="Google Shape;1539;p88"/>
          <p:cNvSpPr/>
          <p:nvPr/>
        </p:nvSpPr>
        <p:spPr>
          <a:xfrm>
            <a:off x="1871400" y="1977459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88"/>
          <p:cNvSpPr txBox="1"/>
          <p:nvPr/>
        </p:nvSpPr>
        <p:spPr>
          <a:xfrm>
            <a:off x="3657052" y="1179824"/>
            <a:ext cx="6939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6/10</a:t>
            </a:r>
            <a:endParaRPr sz="1800"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541" name="Google Shape;1541;p88"/>
          <p:cNvSpPr txBox="1"/>
          <p:nvPr/>
        </p:nvSpPr>
        <p:spPr>
          <a:xfrm>
            <a:off x="7672398" y="1179824"/>
            <a:ext cx="6939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2/10</a:t>
            </a:r>
            <a:endParaRPr sz="1800"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542" name="Google Shape;1542;p88"/>
          <p:cNvSpPr/>
          <p:nvPr/>
        </p:nvSpPr>
        <p:spPr>
          <a:xfrm>
            <a:off x="2083225" y="1977459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88"/>
          <p:cNvSpPr/>
          <p:nvPr/>
        </p:nvSpPr>
        <p:spPr>
          <a:xfrm>
            <a:off x="2295050" y="1977459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88"/>
          <p:cNvSpPr/>
          <p:nvPr/>
        </p:nvSpPr>
        <p:spPr>
          <a:xfrm>
            <a:off x="2506875" y="1977459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88"/>
          <p:cNvSpPr/>
          <p:nvPr/>
        </p:nvSpPr>
        <p:spPr>
          <a:xfrm>
            <a:off x="2718700" y="1977459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88"/>
          <p:cNvSpPr/>
          <p:nvPr/>
        </p:nvSpPr>
        <p:spPr>
          <a:xfrm>
            <a:off x="2930525" y="1977459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88"/>
          <p:cNvSpPr/>
          <p:nvPr/>
        </p:nvSpPr>
        <p:spPr>
          <a:xfrm>
            <a:off x="3142350" y="1977459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88"/>
          <p:cNvSpPr/>
          <p:nvPr/>
        </p:nvSpPr>
        <p:spPr>
          <a:xfrm>
            <a:off x="3354175" y="1977459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9" name="Google Shape;1549;p88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720022" y="1164100"/>
            <a:ext cx="1015238" cy="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88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4732472" y="1164100"/>
            <a:ext cx="1015238" cy="9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88"/>
          <p:cNvSpPr/>
          <p:nvPr/>
        </p:nvSpPr>
        <p:spPr>
          <a:xfrm>
            <a:off x="3566000" y="1977459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88"/>
          <p:cNvSpPr/>
          <p:nvPr/>
        </p:nvSpPr>
        <p:spPr>
          <a:xfrm>
            <a:off x="3777825" y="1977459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8"/>
          <p:cNvSpPr/>
          <p:nvPr/>
        </p:nvSpPr>
        <p:spPr>
          <a:xfrm>
            <a:off x="5886125" y="1977459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88"/>
          <p:cNvSpPr/>
          <p:nvPr/>
        </p:nvSpPr>
        <p:spPr>
          <a:xfrm>
            <a:off x="6097950" y="1977459"/>
            <a:ext cx="155400" cy="1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88"/>
          <p:cNvSpPr/>
          <p:nvPr/>
        </p:nvSpPr>
        <p:spPr>
          <a:xfrm>
            <a:off x="6309775" y="1977459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88"/>
          <p:cNvSpPr/>
          <p:nvPr/>
        </p:nvSpPr>
        <p:spPr>
          <a:xfrm>
            <a:off x="6521600" y="1977459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88"/>
          <p:cNvSpPr/>
          <p:nvPr/>
        </p:nvSpPr>
        <p:spPr>
          <a:xfrm>
            <a:off x="6733425" y="1977459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88"/>
          <p:cNvSpPr/>
          <p:nvPr/>
        </p:nvSpPr>
        <p:spPr>
          <a:xfrm>
            <a:off x="6945250" y="1977459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88"/>
          <p:cNvSpPr/>
          <p:nvPr/>
        </p:nvSpPr>
        <p:spPr>
          <a:xfrm>
            <a:off x="7157075" y="1977459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88"/>
          <p:cNvSpPr/>
          <p:nvPr/>
        </p:nvSpPr>
        <p:spPr>
          <a:xfrm>
            <a:off x="7368900" y="1977459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88"/>
          <p:cNvSpPr/>
          <p:nvPr/>
        </p:nvSpPr>
        <p:spPr>
          <a:xfrm>
            <a:off x="7580725" y="1977459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88"/>
          <p:cNvSpPr/>
          <p:nvPr/>
        </p:nvSpPr>
        <p:spPr>
          <a:xfrm>
            <a:off x="7792550" y="1977459"/>
            <a:ext cx="155400" cy="1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3" name="Google Shape;1563;p88"/>
          <p:cNvGrpSpPr/>
          <p:nvPr/>
        </p:nvGrpSpPr>
        <p:grpSpPr>
          <a:xfrm>
            <a:off x="1019293" y="2673038"/>
            <a:ext cx="416697" cy="416673"/>
            <a:chOff x="6325135" y="1372104"/>
            <a:chExt cx="325214" cy="325196"/>
          </a:xfrm>
        </p:grpSpPr>
        <p:sp>
          <p:nvSpPr>
            <p:cNvPr id="1564" name="Google Shape;1564;p88"/>
            <p:cNvSpPr/>
            <p:nvPr/>
          </p:nvSpPr>
          <p:spPr>
            <a:xfrm>
              <a:off x="6325135" y="1372104"/>
              <a:ext cx="325214" cy="325196"/>
            </a:xfrm>
            <a:custGeom>
              <a:avLst/>
              <a:gdLst/>
              <a:ahLst/>
              <a:cxnLst/>
              <a:rect l="l" t="t" r="r" b="b"/>
              <a:pathLst>
                <a:path w="17622" h="17621" extrusionOk="0">
                  <a:moveTo>
                    <a:pt x="9420" y="1033"/>
                  </a:moveTo>
                  <a:lnTo>
                    <a:pt x="9853" y="3228"/>
                  </a:lnTo>
                  <a:cubicBezTo>
                    <a:pt x="10921" y="3490"/>
                    <a:pt x="11204" y="3622"/>
                    <a:pt x="12029" y="4128"/>
                  </a:cubicBezTo>
                  <a:lnTo>
                    <a:pt x="13868" y="2890"/>
                  </a:lnTo>
                  <a:lnTo>
                    <a:pt x="14712" y="3753"/>
                  </a:lnTo>
                  <a:lnTo>
                    <a:pt x="13493" y="5592"/>
                  </a:lnTo>
                  <a:cubicBezTo>
                    <a:pt x="14056" y="6530"/>
                    <a:pt x="14168" y="6830"/>
                    <a:pt x="14394" y="7769"/>
                  </a:cubicBezTo>
                  <a:lnTo>
                    <a:pt x="16588" y="8201"/>
                  </a:lnTo>
                  <a:lnTo>
                    <a:pt x="16588" y="9420"/>
                  </a:lnTo>
                  <a:lnTo>
                    <a:pt x="14394" y="9852"/>
                  </a:lnTo>
                  <a:cubicBezTo>
                    <a:pt x="14131" y="10903"/>
                    <a:pt x="13999" y="11203"/>
                    <a:pt x="13493" y="12029"/>
                  </a:cubicBezTo>
                  <a:lnTo>
                    <a:pt x="14712" y="13848"/>
                  </a:lnTo>
                  <a:lnTo>
                    <a:pt x="13868" y="14711"/>
                  </a:lnTo>
                  <a:lnTo>
                    <a:pt x="12029" y="13493"/>
                  </a:lnTo>
                  <a:cubicBezTo>
                    <a:pt x="11091" y="14055"/>
                    <a:pt x="10791" y="14168"/>
                    <a:pt x="9853" y="14393"/>
                  </a:cubicBezTo>
                  <a:lnTo>
                    <a:pt x="9420" y="16588"/>
                  </a:lnTo>
                  <a:lnTo>
                    <a:pt x="8201" y="16588"/>
                  </a:lnTo>
                  <a:lnTo>
                    <a:pt x="7769" y="14393"/>
                  </a:lnTo>
                  <a:cubicBezTo>
                    <a:pt x="6718" y="14131"/>
                    <a:pt x="6418" y="13998"/>
                    <a:pt x="5592" y="13493"/>
                  </a:cubicBezTo>
                  <a:lnTo>
                    <a:pt x="3753" y="14711"/>
                  </a:lnTo>
                  <a:lnTo>
                    <a:pt x="2910" y="13848"/>
                  </a:lnTo>
                  <a:lnTo>
                    <a:pt x="4129" y="12029"/>
                  </a:lnTo>
                  <a:cubicBezTo>
                    <a:pt x="3566" y="11091"/>
                    <a:pt x="3453" y="10790"/>
                    <a:pt x="3228" y="9852"/>
                  </a:cubicBezTo>
                  <a:lnTo>
                    <a:pt x="1033" y="9420"/>
                  </a:lnTo>
                  <a:lnTo>
                    <a:pt x="1033" y="8201"/>
                  </a:lnTo>
                  <a:lnTo>
                    <a:pt x="3228" y="7769"/>
                  </a:lnTo>
                  <a:cubicBezTo>
                    <a:pt x="3453" y="6850"/>
                    <a:pt x="3548" y="6550"/>
                    <a:pt x="4129" y="5592"/>
                  </a:cubicBezTo>
                  <a:lnTo>
                    <a:pt x="2910" y="3753"/>
                  </a:lnTo>
                  <a:lnTo>
                    <a:pt x="3753" y="2890"/>
                  </a:lnTo>
                  <a:lnTo>
                    <a:pt x="5592" y="4128"/>
                  </a:lnTo>
                  <a:cubicBezTo>
                    <a:pt x="6531" y="3565"/>
                    <a:pt x="6831" y="3453"/>
                    <a:pt x="7769" y="3228"/>
                  </a:cubicBezTo>
                  <a:lnTo>
                    <a:pt x="8201" y="1033"/>
                  </a:lnTo>
                  <a:close/>
                  <a:moveTo>
                    <a:pt x="7356" y="0"/>
                  </a:moveTo>
                  <a:lnTo>
                    <a:pt x="6888" y="2384"/>
                  </a:lnTo>
                  <a:cubicBezTo>
                    <a:pt x="6455" y="2514"/>
                    <a:pt x="6025" y="2684"/>
                    <a:pt x="5630" y="2909"/>
                  </a:cubicBezTo>
                  <a:lnTo>
                    <a:pt x="3623" y="1576"/>
                  </a:lnTo>
                  <a:lnTo>
                    <a:pt x="1577" y="3622"/>
                  </a:lnTo>
                  <a:lnTo>
                    <a:pt x="2910" y="5629"/>
                  </a:lnTo>
                  <a:cubicBezTo>
                    <a:pt x="2685" y="6024"/>
                    <a:pt x="2515" y="6455"/>
                    <a:pt x="2384" y="6887"/>
                  </a:cubicBezTo>
                  <a:lnTo>
                    <a:pt x="0" y="7356"/>
                  </a:lnTo>
                  <a:lnTo>
                    <a:pt x="0" y="10265"/>
                  </a:lnTo>
                  <a:lnTo>
                    <a:pt x="2384" y="10733"/>
                  </a:lnTo>
                  <a:cubicBezTo>
                    <a:pt x="2515" y="11166"/>
                    <a:pt x="2685" y="11597"/>
                    <a:pt x="2910" y="11991"/>
                  </a:cubicBezTo>
                  <a:lnTo>
                    <a:pt x="1577" y="13980"/>
                  </a:lnTo>
                  <a:lnTo>
                    <a:pt x="3623" y="16045"/>
                  </a:lnTo>
                  <a:lnTo>
                    <a:pt x="5630" y="14711"/>
                  </a:lnTo>
                  <a:cubicBezTo>
                    <a:pt x="6025" y="14937"/>
                    <a:pt x="6455" y="15106"/>
                    <a:pt x="6888" y="15237"/>
                  </a:cubicBezTo>
                  <a:lnTo>
                    <a:pt x="7356" y="17621"/>
                  </a:lnTo>
                  <a:lnTo>
                    <a:pt x="10265" y="17621"/>
                  </a:lnTo>
                  <a:lnTo>
                    <a:pt x="10734" y="15237"/>
                  </a:lnTo>
                  <a:cubicBezTo>
                    <a:pt x="11166" y="15106"/>
                    <a:pt x="11597" y="14937"/>
                    <a:pt x="11992" y="14711"/>
                  </a:cubicBezTo>
                  <a:lnTo>
                    <a:pt x="13999" y="16045"/>
                  </a:lnTo>
                  <a:lnTo>
                    <a:pt x="16045" y="13980"/>
                  </a:lnTo>
                  <a:lnTo>
                    <a:pt x="14712" y="11991"/>
                  </a:lnTo>
                  <a:cubicBezTo>
                    <a:pt x="14937" y="11597"/>
                    <a:pt x="15107" y="11166"/>
                    <a:pt x="15237" y="10733"/>
                  </a:cubicBezTo>
                  <a:lnTo>
                    <a:pt x="17621" y="10265"/>
                  </a:lnTo>
                  <a:lnTo>
                    <a:pt x="17621" y="7356"/>
                  </a:lnTo>
                  <a:lnTo>
                    <a:pt x="15237" y="6887"/>
                  </a:lnTo>
                  <a:cubicBezTo>
                    <a:pt x="15107" y="6455"/>
                    <a:pt x="14937" y="6024"/>
                    <a:pt x="14712" y="5629"/>
                  </a:cubicBezTo>
                  <a:lnTo>
                    <a:pt x="16045" y="3622"/>
                  </a:lnTo>
                  <a:lnTo>
                    <a:pt x="13999" y="1576"/>
                  </a:lnTo>
                  <a:lnTo>
                    <a:pt x="11992" y="2909"/>
                  </a:lnTo>
                  <a:cubicBezTo>
                    <a:pt x="11597" y="2684"/>
                    <a:pt x="11166" y="2514"/>
                    <a:pt x="10734" y="2384"/>
                  </a:cubicBezTo>
                  <a:lnTo>
                    <a:pt x="10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88"/>
            <p:cNvSpPr/>
            <p:nvPr/>
          </p:nvSpPr>
          <p:spPr>
            <a:xfrm>
              <a:off x="6402019" y="1448969"/>
              <a:ext cx="171447" cy="171465"/>
            </a:xfrm>
            <a:custGeom>
              <a:avLst/>
              <a:gdLst/>
              <a:ahLst/>
              <a:cxnLst/>
              <a:rect l="l" t="t" r="r" b="b"/>
              <a:pathLst>
                <a:path w="9290" h="9291" extrusionOk="0">
                  <a:moveTo>
                    <a:pt x="4654" y="1034"/>
                  </a:moveTo>
                  <a:cubicBezTo>
                    <a:pt x="6643" y="1034"/>
                    <a:pt x="8257" y="2647"/>
                    <a:pt x="8257" y="4636"/>
                  </a:cubicBezTo>
                  <a:cubicBezTo>
                    <a:pt x="8257" y="5800"/>
                    <a:pt x="7713" y="6813"/>
                    <a:pt x="6888" y="7489"/>
                  </a:cubicBezTo>
                  <a:cubicBezTo>
                    <a:pt x="6437" y="6700"/>
                    <a:pt x="5592" y="6193"/>
                    <a:pt x="4654" y="6193"/>
                  </a:cubicBezTo>
                  <a:cubicBezTo>
                    <a:pt x="3698" y="6193"/>
                    <a:pt x="2852" y="6700"/>
                    <a:pt x="2402" y="7489"/>
                  </a:cubicBezTo>
                  <a:cubicBezTo>
                    <a:pt x="1576" y="6813"/>
                    <a:pt x="1033" y="5800"/>
                    <a:pt x="1033" y="4636"/>
                  </a:cubicBezTo>
                  <a:cubicBezTo>
                    <a:pt x="1033" y="2647"/>
                    <a:pt x="2647" y="1034"/>
                    <a:pt x="4654" y="1034"/>
                  </a:cubicBezTo>
                  <a:close/>
                  <a:moveTo>
                    <a:pt x="4654" y="7226"/>
                  </a:moveTo>
                  <a:cubicBezTo>
                    <a:pt x="5217" y="7226"/>
                    <a:pt x="5724" y="7526"/>
                    <a:pt x="5987" y="7995"/>
                  </a:cubicBezTo>
                  <a:cubicBezTo>
                    <a:pt x="5574" y="8164"/>
                    <a:pt x="5124" y="8257"/>
                    <a:pt x="4654" y="8257"/>
                  </a:cubicBezTo>
                  <a:cubicBezTo>
                    <a:pt x="4166" y="8257"/>
                    <a:pt x="3716" y="8164"/>
                    <a:pt x="3303" y="7995"/>
                  </a:cubicBezTo>
                  <a:cubicBezTo>
                    <a:pt x="3565" y="7526"/>
                    <a:pt x="4073" y="7226"/>
                    <a:pt x="4654" y="7226"/>
                  </a:cubicBezTo>
                  <a:close/>
                  <a:moveTo>
                    <a:pt x="4654" y="1"/>
                  </a:moveTo>
                  <a:cubicBezTo>
                    <a:pt x="2084" y="1"/>
                    <a:pt x="0" y="2084"/>
                    <a:pt x="0" y="4636"/>
                  </a:cubicBezTo>
                  <a:cubicBezTo>
                    <a:pt x="0" y="7206"/>
                    <a:pt x="2084" y="9290"/>
                    <a:pt x="4654" y="9290"/>
                  </a:cubicBezTo>
                  <a:cubicBezTo>
                    <a:pt x="7206" y="9290"/>
                    <a:pt x="9289" y="7206"/>
                    <a:pt x="9289" y="4636"/>
                  </a:cubicBezTo>
                  <a:cubicBezTo>
                    <a:pt x="9289" y="2084"/>
                    <a:pt x="7206" y="1"/>
                    <a:pt x="4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88"/>
            <p:cNvSpPr/>
            <p:nvPr/>
          </p:nvSpPr>
          <p:spPr>
            <a:xfrm>
              <a:off x="6449467" y="1487060"/>
              <a:ext cx="76533" cy="76219"/>
            </a:xfrm>
            <a:custGeom>
              <a:avLst/>
              <a:gdLst/>
              <a:ahLst/>
              <a:cxnLst/>
              <a:rect l="l" t="t" r="r" b="b"/>
              <a:pathLst>
                <a:path w="4147" h="4130" extrusionOk="0">
                  <a:moveTo>
                    <a:pt x="2083" y="1034"/>
                  </a:moveTo>
                  <a:cubicBezTo>
                    <a:pt x="2646" y="1034"/>
                    <a:pt x="3116" y="1502"/>
                    <a:pt x="3116" y="2065"/>
                  </a:cubicBezTo>
                  <a:cubicBezTo>
                    <a:pt x="3116" y="2628"/>
                    <a:pt x="2646" y="3098"/>
                    <a:pt x="2083" y="3098"/>
                  </a:cubicBezTo>
                  <a:cubicBezTo>
                    <a:pt x="1502" y="3098"/>
                    <a:pt x="1032" y="2628"/>
                    <a:pt x="1032" y="2065"/>
                  </a:cubicBezTo>
                  <a:cubicBezTo>
                    <a:pt x="1032" y="1502"/>
                    <a:pt x="1502" y="1034"/>
                    <a:pt x="2083" y="1034"/>
                  </a:cubicBezTo>
                  <a:close/>
                  <a:moveTo>
                    <a:pt x="2083" y="1"/>
                  </a:moveTo>
                  <a:cubicBezTo>
                    <a:pt x="939" y="1"/>
                    <a:pt x="1" y="921"/>
                    <a:pt x="1" y="2065"/>
                  </a:cubicBezTo>
                  <a:cubicBezTo>
                    <a:pt x="1" y="3210"/>
                    <a:pt x="939" y="4129"/>
                    <a:pt x="2083" y="4129"/>
                  </a:cubicBezTo>
                  <a:cubicBezTo>
                    <a:pt x="3209" y="4129"/>
                    <a:pt x="4147" y="3210"/>
                    <a:pt x="4147" y="2065"/>
                  </a:cubicBezTo>
                  <a:cubicBezTo>
                    <a:pt x="4147" y="921"/>
                    <a:pt x="3209" y="1"/>
                    <a:pt x="2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7" name="Google Shape;1567;p88"/>
          <p:cNvGrpSpPr/>
          <p:nvPr/>
        </p:nvGrpSpPr>
        <p:grpSpPr>
          <a:xfrm>
            <a:off x="1019080" y="1426763"/>
            <a:ext cx="417122" cy="416673"/>
            <a:chOff x="6874725" y="1372104"/>
            <a:chExt cx="325546" cy="325196"/>
          </a:xfrm>
        </p:grpSpPr>
        <p:sp>
          <p:nvSpPr>
            <p:cNvPr id="1568" name="Google Shape;1568;p88"/>
            <p:cNvSpPr/>
            <p:nvPr/>
          </p:nvSpPr>
          <p:spPr>
            <a:xfrm>
              <a:off x="6874725" y="1372104"/>
              <a:ext cx="325546" cy="325196"/>
            </a:xfrm>
            <a:custGeom>
              <a:avLst/>
              <a:gdLst/>
              <a:ahLst/>
              <a:cxnLst/>
              <a:rect l="l" t="t" r="r" b="b"/>
              <a:pathLst>
                <a:path w="17640" h="17621" extrusionOk="0">
                  <a:moveTo>
                    <a:pt x="3416" y="3134"/>
                  </a:moveTo>
                  <a:lnTo>
                    <a:pt x="3716" y="5799"/>
                  </a:lnTo>
                  <a:cubicBezTo>
                    <a:pt x="3754" y="6174"/>
                    <a:pt x="3847" y="6568"/>
                    <a:pt x="3979" y="6925"/>
                  </a:cubicBezTo>
                  <a:cubicBezTo>
                    <a:pt x="2403" y="6287"/>
                    <a:pt x="1257" y="4823"/>
                    <a:pt x="1070" y="3134"/>
                  </a:cubicBezTo>
                  <a:close/>
                  <a:moveTo>
                    <a:pt x="16569" y="3134"/>
                  </a:moveTo>
                  <a:cubicBezTo>
                    <a:pt x="16382" y="4823"/>
                    <a:pt x="15238" y="6287"/>
                    <a:pt x="13661" y="6925"/>
                  </a:cubicBezTo>
                  <a:cubicBezTo>
                    <a:pt x="13792" y="6568"/>
                    <a:pt x="13887" y="6174"/>
                    <a:pt x="13924" y="5799"/>
                  </a:cubicBezTo>
                  <a:lnTo>
                    <a:pt x="14224" y="3134"/>
                  </a:lnTo>
                  <a:close/>
                  <a:moveTo>
                    <a:pt x="13417" y="1033"/>
                  </a:moveTo>
                  <a:lnTo>
                    <a:pt x="12891" y="5686"/>
                  </a:lnTo>
                  <a:cubicBezTo>
                    <a:pt x="12704" y="7413"/>
                    <a:pt x="11428" y="8839"/>
                    <a:pt x="9739" y="9214"/>
                  </a:cubicBezTo>
                  <a:lnTo>
                    <a:pt x="9326" y="9307"/>
                  </a:lnTo>
                  <a:lnTo>
                    <a:pt x="9326" y="11391"/>
                  </a:lnTo>
                  <a:lnTo>
                    <a:pt x="8295" y="11391"/>
                  </a:lnTo>
                  <a:lnTo>
                    <a:pt x="8295" y="9307"/>
                  </a:lnTo>
                  <a:lnTo>
                    <a:pt x="7900" y="9214"/>
                  </a:lnTo>
                  <a:cubicBezTo>
                    <a:pt x="6211" y="8839"/>
                    <a:pt x="4935" y="7413"/>
                    <a:pt x="4747" y="5686"/>
                  </a:cubicBezTo>
                  <a:lnTo>
                    <a:pt x="4222" y="1033"/>
                  </a:lnTo>
                  <a:close/>
                  <a:moveTo>
                    <a:pt x="10377" y="12422"/>
                  </a:moveTo>
                  <a:lnTo>
                    <a:pt x="10377" y="13455"/>
                  </a:lnTo>
                  <a:lnTo>
                    <a:pt x="7262" y="13455"/>
                  </a:lnTo>
                  <a:lnTo>
                    <a:pt x="7262" y="12422"/>
                  </a:lnTo>
                  <a:close/>
                  <a:moveTo>
                    <a:pt x="11410" y="14486"/>
                  </a:moveTo>
                  <a:lnTo>
                    <a:pt x="11410" y="16588"/>
                  </a:lnTo>
                  <a:lnTo>
                    <a:pt x="6231" y="16588"/>
                  </a:lnTo>
                  <a:lnTo>
                    <a:pt x="6231" y="14486"/>
                  </a:lnTo>
                  <a:close/>
                  <a:moveTo>
                    <a:pt x="3078" y="0"/>
                  </a:moveTo>
                  <a:lnTo>
                    <a:pt x="3303" y="2102"/>
                  </a:lnTo>
                  <a:lnTo>
                    <a:pt x="1" y="2102"/>
                  </a:lnTo>
                  <a:lnTo>
                    <a:pt x="1" y="2609"/>
                  </a:lnTo>
                  <a:cubicBezTo>
                    <a:pt x="1" y="3978"/>
                    <a:pt x="507" y="5292"/>
                    <a:pt x="1407" y="6324"/>
                  </a:cubicBezTo>
                  <a:cubicBezTo>
                    <a:pt x="2252" y="7300"/>
                    <a:pt x="3378" y="7938"/>
                    <a:pt x="4635" y="8181"/>
                  </a:cubicBezTo>
                  <a:cubicBezTo>
                    <a:pt x="5255" y="9082"/>
                    <a:pt x="6193" y="9777"/>
                    <a:pt x="7262" y="10115"/>
                  </a:cubicBezTo>
                  <a:lnTo>
                    <a:pt x="7262" y="11391"/>
                  </a:lnTo>
                  <a:lnTo>
                    <a:pt x="6231" y="11391"/>
                  </a:lnTo>
                  <a:lnTo>
                    <a:pt x="6231" y="13455"/>
                  </a:lnTo>
                  <a:lnTo>
                    <a:pt x="5198" y="13455"/>
                  </a:lnTo>
                  <a:lnTo>
                    <a:pt x="5198" y="16588"/>
                  </a:lnTo>
                  <a:lnTo>
                    <a:pt x="4166" y="16588"/>
                  </a:lnTo>
                  <a:lnTo>
                    <a:pt x="4166" y="17621"/>
                  </a:lnTo>
                  <a:lnTo>
                    <a:pt x="13474" y="17621"/>
                  </a:lnTo>
                  <a:lnTo>
                    <a:pt x="13474" y="16588"/>
                  </a:lnTo>
                  <a:lnTo>
                    <a:pt x="12441" y="16588"/>
                  </a:lnTo>
                  <a:lnTo>
                    <a:pt x="12441" y="13455"/>
                  </a:lnTo>
                  <a:lnTo>
                    <a:pt x="11410" y="13455"/>
                  </a:lnTo>
                  <a:lnTo>
                    <a:pt x="11410" y="11391"/>
                  </a:lnTo>
                  <a:lnTo>
                    <a:pt x="10377" y="11391"/>
                  </a:lnTo>
                  <a:lnTo>
                    <a:pt x="10377" y="10115"/>
                  </a:lnTo>
                  <a:cubicBezTo>
                    <a:pt x="11447" y="9777"/>
                    <a:pt x="12366" y="9082"/>
                    <a:pt x="13004" y="8181"/>
                  </a:cubicBezTo>
                  <a:cubicBezTo>
                    <a:pt x="14262" y="7938"/>
                    <a:pt x="15388" y="7300"/>
                    <a:pt x="16231" y="6324"/>
                  </a:cubicBezTo>
                  <a:cubicBezTo>
                    <a:pt x="17132" y="5292"/>
                    <a:pt x="17640" y="3978"/>
                    <a:pt x="17640" y="2609"/>
                  </a:cubicBezTo>
                  <a:lnTo>
                    <a:pt x="17640" y="2102"/>
                  </a:lnTo>
                  <a:lnTo>
                    <a:pt x="14337" y="2102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8"/>
            <p:cNvSpPr/>
            <p:nvPr/>
          </p:nvSpPr>
          <p:spPr>
            <a:xfrm>
              <a:off x="6978627" y="1399104"/>
              <a:ext cx="117761" cy="109124"/>
            </a:xfrm>
            <a:custGeom>
              <a:avLst/>
              <a:gdLst/>
              <a:ahLst/>
              <a:cxnLst/>
              <a:rect l="l" t="t" r="r" b="b"/>
              <a:pathLst>
                <a:path w="6381" h="5913" extrusionOk="0">
                  <a:moveTo>
                    <a:pt x="3190" y="2290"/>
                  </a:moveTo>
                  <a:lnTo>
                    <a:pt x="3490" y="2890"/>
                  </a:lnTo>
                  <a:lnTo>
                    <a:pt x="4128" y="2965"/>
                  </a:lnTo>
                  <a:lnTo>
                    <a:pt x="3658" y="3416"/>
                  </a:lnTo>
                  <a:lnTo>
                    <a:pt x="3771" y="4054"/>
                  </a:lnTo>
                  <a:lnTo>
                    <a:pt x="3190" y="3754"/>
                  </a:lnTo>
                  <a:lnTo>
                    <a:pt x="2608" y="4054"/>
                  </a:lnTo>
                  <a:lnTo>
                    <a:pt x="2720" y="3416"/>
                  </a:lnTo>
                  <a:lnTo>
                    <a:pt x="2252" y="2965"/>
                  </a:lnTo>
                  <a:lnTo>
                    <a:pt x="2890" y="2890"/>
                  </a:lnTo>
                  <a:lnTo>
                    <a:pt x="3190" y="2290"/>
                  </a:lnTo>
                  <a:close/>
                  <a:moveTo>
                    <a:pt x="3190" y="1"/>
                  </a:moveTo>
                  <a:lnTo>
                    <a:pt x="2214" y="1934"/>
                  </a:lnTo>
                  <a:lnTo>
                    <a:pt x="0" y="2252"/>
                  </a:lnTo>
                  <a:lnTo>
                    <a:pt x="1594" y="3773"/>
                  </a:lnTo>
                  <a:lnTo>
                    <a:pt x="1219" y="5912"/>
                  </a:lnTo>
                  <a:lnTo>
                    <a:pt x="3190" y="4917"/>
                  </a:lnTo>
                  <a:lnTo>
                    <a:pt x="5160" y="5912"/>
                  </a:lnTo>
                  <a:lnTo>
                    <a:pt x="4784" y="3773"/>
                  </a:lnTo>
                  <a:lnTo>
                    <a:pt x="6380" y="2252"/>
                  </a:lnTo>
                  <a:lnTo>
                    <a:pt x="4166" y="1934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0" name="Google Shape;1570;p88"/>
          <p:cNvGrpSpPr/>
          <p:nvPr/>
        </p:nvGrpSpPr>
        <p:grpSpPr>
          <a:xfrm>
            <a:off x="1021066" y="3923939"/>
            <a:ext cx="413150" cy="417122"/>
            <a:chOff x="6326520" y="2019671"/>
            <a:chExt cx="322446" cy="325546"/>
          </a:xfrm>
        </p:grpSpPr>
        <p:sp>
          <p:nvSpPr>
            <p:cNvPr id="1571" name="Google Shape;1571;p88"/>
            <p:cNvSpPr/>
            <p:nvPr/>
          </p:nvSpPr>
          <p:spPr>
            <a:xfrm>
              <a:off x="6326520" y="2023141"/>
              <a:ext cx="322446" cy="322077"/>
            </a:xfrm>
            <a:custGeom>
              <a:avLst/>
              <a:gdLst/>
              <a:ahLst/>
              <a:cxnLst/>
              <a:rect l="l" t="t" r="r" b="b"/>
              <a:pathLst>
                <a:path w="17472" h="17452" extrusionOk="0">
                  <a:moveTo>
                    <a:pt x="3528" y="1464"/>
                  </a:moveTo>
                  <a:lnTo>
                    <a:pt x="6456" y="4373"/>
                  </a:lnTo>
                  <a:lnTo>
                    <a:pt x="5724" y="5105"/>
                  </a:lnTo>
                  <a:lnTo>
                    <a:pt x="2797" y="2197"/>
                  </a:lnTo>
                  <a:lnTo>
                    <a:pt x="3528" y="1464"/>
                  </a:lnTo>
                  <a:close/>
                  <a:moveTo>
                    <a:pt x="13080" y="10997"/>
                  </a:moveTo>
                  <a:lnTo>
                    <a:pt x="16007" y="13924"/>
                  </a:lnTo>
                  <a:lnTo>
                    <a:pt x="15275" y="14657"/>
                  </a:lnTo>
                  <a:lnTo>
                    <a:pt x="12348" y="11729"/>
                  </a:lnTo>
                  <a:lnTo>
                    <a:pt x="13080" y="10997"/>
                  </a:lnTo>
                  <a:close/>
                  <a:moveTo>
                    <a:pt x="2084" y="2928"/>
                  </a:moveTo>
                  <a:lnTo>
                    <a:pt x="4992" y="5837"/>
                  </a:lnTo>
                  <a:lnTo>
                    <a:pt x="4636" y="6212"/>
                  </a:lnTo>
                  <a:cubicBezTo>
                    <a:pt x="4016" y="6813"/>
                    <a:pt x="4016" y="7789"/>
                    <a:pt x="4636" y="8389"/>
                  </a:cubicBezTo>
                  <a:lnTo>
                    <a:pt x="9065" y="12818"/>
                  </a:lnTo>
                  <a:cubicBezTo>
                    <a:pt x="9365" y="13127"/>
                    <a:pt x="9763" y="13281"/>
                    <a:pt x="10162" y="13281"/>
                  </a:cubicBezTo>
                  <a:cubicBezTo>
                    <a:pt x="10560" y="13281"/>
                    <a:pt x="10959" y="13127"/>
                    <a:pt x="11259" y="12818"/>
                  </a:cubicBezTo>
                  <a:lnTo>
                    <a:pt x="11617" y="12460"/>
                  </a:lnTo>
                  <a:lnTo>
                    <a:pt x="14524" y="15370"/>
                  </a:lnTo>
                  <a:cubicBezTo>
                    <a:pt x="13718" y="16045"/>
                    <a:pt x="12705" y="16420"/>
                    <a:pt x="11617" y="16420"/>
                  </a:cubicBezTo>
                  <a:cubicBezTo>
                    <a:pt x="10416" y="16420"/>
                    <a:pt x="9270" y="15951"/>
                    <a:pt x="8407" y="15087"/>
                  </a:cubicBezTo>
                  <a:lnTo>
                    <a:pt x="2365" y="9065"/>
                  </a:lnTo>
                  <a:cubicBezTo>
                    <a:pt x="1502" y="8201"/>
                    <a:pt x="1033" y="7056"/>
                    <a:pt x="1033" y="5837"/>
                  </a:cubicBezTo>
                  <a:cubicBezTo>
                    <a:pt x="1033" y="4767"/>
                    <a:pt x="1409" y="3753"/>
                    <a:pt x="2084" y="2928"/>
                  </a:cubicBezTo>
                  <a:close/>
                  <a:moveTo>
                    <a:pt x="3528" y="1"/>
                  </a:moveTo>
                  <a:lnTo>
                    <a:pt x="1634" y="1897"/>
                  </a:lnTo>
                  <a:cubicBezTo>
                    <a:pt x="583" y="2947"/>
                    <a:pt x="0" y="4354"/>
                    <a:pt x="0" y="5837"/>
                  </a:cubicBezTo>
                  <a:cubicBezTo>
                    <a:pt x="0" y="7338"/>
                    <a:pt x="583" y="8745"/>
                    <a:pt x="1634" y="9796"/>
                  </a:cubicBezTo>
                  <a:lnTo>
                    <a:pt x="7676" y="15820"/>
                  </a:lnTo>
                  <a:cubicBezTo>
                    <a:pt x="8727" y="16871"/>
                    <a:pt x="10133" y="17452"/>
                    <a:pt x="11617" y="17452"/>
                  </a:cubicBezTo>
                  <a:cubicBezTo>
                    <a:pt x="13118" y="17452"/>
                    <a:pt x="14524" y="16871"/>
                    <a:pt x="15575" y="15820"/>
                  </a:cubicBezTo>
                  <a:lnTo>
                    <a:pt x="17471" y="13924"/>
                  </a:lnTo>
                  <a:lnTo>
                    <a:pt x="13080" y="9533"/>
                  </a:lnTo>
                  <a:lnTo>
                    <a:pt x="10528" y="12085"/>
                  </a:lnTo>
                  <a:cubicBezTo>
                    <a:pt x="10425" y="12189"/>
                    <a:pt x="10293" y="12240"/>
                    <a:pt x="10162" y="12240"/>
                  </a:cubicBezTo>
                  <a:cubicBezTo>
                    <a:pt x="10031" y="12240"/>
                    <a:pt x="9899" y="12189"/>
                    <a:pt x="9796" y="12085"/>
                  </a:cubicBezTo>
                  <a:lnTo>
                    <a:pt x="5367" y="7676"/>
                  </a:lnTo>
                  <a:cubicBezTo>
                    <a:pt x="5161" y="7469"/>
                    <a:pt x="5161" y="7131"/>
                    <a:pt x="5367" y="6943"/>
                  </a:cubicBezTo>
                  <a:lnTo>
                    <a:pt x="7919" y="4373"/>
                  </a:lnTo>
                  <a:lnTo>
                    <a:pt x="35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8"/>
            <p:cNvSpPr/>
            <p:nvPr/>
          </p:nvSpPr>
          <p:spPr>
            <a:xfrm>
              <a:off x="6485122" y="2019671"/>
              <a:ext cx="160706" cy="153453"/>
            </a:xfrm>
            <a:custGeom>
              <a:avLst/>
              <a:gdLst/>
              <a:ahLst/>
              <a:cxnLst/>
              <a:rect l="l" t="t" r="r" b="b"/>
              <a:pathLst>
                <a:path w="8708" h="8315" extrusionOk="0">
                  <a:moveTo>
                    <a:pt x="4880" y="1034"/>
                  </a:moveTo>
                  <a:lnTo>
                    <a:pt x="4880" y="1634"/>
                  </a:lnTo>
                  <a:cubicBezTo>
                    <a:pt x="5668" y="1915"/>
                    <a:pt x="5705" y="1952"/>
                    <a:pt x="6306" y="2460"/>
                  </a:cubicBezTo>
                  <a:lnTo>
                    <a:pt x="6775" y="2178"/>
                  </a:lnTo>
                  <a:lnTo>
                    <a:pt x="7301" y="3078"/>
                  </a:lnTo>
                  <a:lnTo>
                    <a:pt x="6831" y="3341"/>
                  </a:lnTo>
                  <a:cubicBezTo>
                    <a:pt x="6981" y="4186"/>
                    <a:pt x="6981" y="4167"/>
                    <a:pt x="6831" y="4992"/>
                  </a:cubicBezTo>
                  <a:lnTo>
                    <a:pt x="7301" y="5275"/>
                  </a:lnTo>
                  <a:lnTo>
                    <a:pt x="6775" y="6175"/>
                  </a:lnTo>
                  <a:lnTo>
                    <a:pt x="6306" y="5893"/>
                  </a:lnTo>
                  <a:cubicBezTo>
                    <a:pt x="5650" y="6456"/>
                    <a:pt x="5593" y="6456"/>
                    <a:pt x="4880" y="6719"/>
                  </a:cubicBezTo>
                  <a:lnTo>
                    <a:pt x="4880" y="7264"/>
                  </a:lnTo>
                  <a:lnTo>
                    <a:pt x="3848" y="7264"/>
                  </a:lnTo>
                  <a:lnTo>
                    <a:pt x="3848" y="6719"/>
                  </a:lnTo>
                  <a:cubicBezTo>
                    <a:pt x="3041" y="6438"/>
                    <a:pt x="3003" y="6400"/>
                    <a:pt x="2422" y="5893"/>
                  </a:cubicBezTo>
                  <a:lnTo>
                    <a:pt x="1934" y="6175"/>
                  </a:lnTo>
                  <a:lnTo>
                    <a:pt x="1409" y="5275"/>
                  </a:lnTo>
                  <a:lnTo>
                    <a:pt x="1897" y="4992"/>
                  </a:lnTo>
                  <a:cubicBezTo>
                    <a:pt x="1727" y="4167"/>
                    <a:pt x="1727" y="4186"/>
                    <a:pt x="1897" y="3341"/>
                  </a:cubicBezTo>
                  <a:lnTo>
                    <a:pt x="1409" y="3078"/>
                  </a:lnTo>
                  <a:lnTo>
                    <a:pt x="1934" y="2178"/>
                  </a:lnTo>
                  <a:lnTo>
                    <a:pt x="2422" y="2460"/>
                  </a:lnTo>
                  <a:cubicBezTo>
                    <a:pt x="3078" y="1897"/>
                    <a:pt x="3116" y="1877"/>
                    <a:pt x="3848" y="1634"/>
                  </a:cubicBezTo>
                  <a:lnTo>
                    <a:pt x="3848" y="1034"/>
                  </a:lnTo>
                  <a:close/>
                  <a:moveTo>
                    <a:pt x="2815" y="1"/>
                  </a:moveTo>
                  <a:lnTo>
                    <a:pt x="2815" y="921"/>
                  </a:lnTo>
                  <a:cubicBezTo>
                    <a:pt x="2647" y="996"/>
                    <a:pt x="2478" y="1089"/>
                    <a:pt x="2309" y="1202"/>
                  </a:cubicBezTo>
                  <a:lnTo>
                    <a:pt x="1559" y="771"/>
                  </a:lnTo>
                  <a:lnTo>
                    <a:pt x="1" y="3454"/>
                  </a:lnTo>
                  <a:lnTo>
                    <a:pt x="751" y="3886"/>
                  </a:lnTo>
                  <a:cubicBezTo>
                    <a:pt x="733" y="4074"/>
                    <a:pt x="733" y="4261"/>
                    <a:pt x="751" y="4467"/>
                  </a:cubicBezTo>
                  <a:lnTo>
                    <a:pt x="1" y="4899"/>
                  </a:lnTo>
                  <a:lnTo>
                    <a:pt x="1559" y="7582"/>
                  </a:lnTo>
                  <a:lnTo>
                    <a:pt x="2309" y="7131"/>
                  </a:lnTo>
                  <a:cubicBezTo>
                    <a:pt x="2478" y="7244"/>
                    <a:pt x="2647" y="7339"/>
                    <a:pt x="2815" y="7432"/>
                  </a:cubicBezTo>
                  <a:lnTo>
                    <a:pt x="2815" y="8314"/>
                  </a:lnTo>
                  <a:lnTo>
                    <a:pt x="5912" y="8314"/>
                  </a:lnTo>
                  <a:lnTo>
                    <a:pt x="5912" y="7432"/>
                  </a:lnTo>
                  <a:cubicBezTo>
                    <a:pt x="6080" y="7339"/>
                    <a:pt x="6250" y="7244"/>
                    <a:pt x="6400" y="7131"/>
                  </a:cubicBezTo>
                  <a:lnTo>
                    <a:pt x="7169" y="7582"/>
                  </a:lnTo>
                  <a:lnTo>
                    <a:pt x="8708" y="4899"/>
                  </a:lnTo>
                  <a:lnTo>
                    <a:pt x="7957" y="4467"/>
                  </a:lnTo>
                  <a:cubicBezTo>
                    <a:pt x="7976" y="4261"/>
                    <a:pt x="7976" y="4092"/>
                    <a:pt x="7957" y="3886"/>
                  </a:cubicBezTo>
                  <a:lnTo>
                    <a:pt x="8708" y="3454"/>
                  </a:lnTo>
                  <a:lnTo>
                    <a:pt x="7169" y="771"/>
                  </a:lnTo>
                  <a:lnTo>
                    <a:pt x="6400" y="1202"/>
                  </a:lnTo>
                  <a:cubicBezTo>
                    <a:pt x="6250" y="1089"/>
                    <a:pt x="6080" y="996"/>
                    <a:pt x="5912" y="921"/>
                  </a:cubicBezTo>
                  <a:lnTo>
                    <a:pt x="59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88"/>
            <p:cNvSpPr/>
            <p:nvPr/>
          </p:nvSpPr>
          <p:spPr>
            <a:xfrm>
              <a:off x="6537073" y="2068153"/>
              <a:ext cx="57174" cy="57174"/>
            </a:xfrm>
            <a:custGeom>
              <a:avLst/>
              <a:gdLst/>
              <a:ahLst/>
              <a:cxnLst/>
              <a:rect l="l" t="t" r="r" b="b"/>
              <a:pathLst>
                <a:path w="3098" h="3098" extrusionOk="0">
                  <a:moveTo>
                    <a:pt x="1539" y="1034"/>
                  </a:moveTo>
                  <a:cubicBezTo>
                    <a:pt x="1821" y="1034"/>
                    <a:pt x="2065" y="1259"/>
                    <a:pt x="2065" y="1540"/>
                  </a:cubicBezTo>
                  <a:cubicBezTo>
                    <a:pt x="2065" y="1822"/>
                    <a:pt x="1821" y="2065"/>
                    <a:pt x="1539" y="2065"/>
                  </a:cubicBezTo>
                  <a:cubicBezTo>
                    <a:pt x="1258" y="2065"/>
                    <a:pt x="1033" y="1822"/>
                    <a:pt x="1033" y="1540"/>
                  </a:cubicBezTo>
                  <a:cubicBezTo>
                    <a:pt x="1033" y="1259"/>
                    <a:pt x="1258" y="1034"/>
                    <a:pt x="1539" y="1034"/>
                  </a:cubicBezTo>
                  <a:close/>
                  <a:moveTo>
                    <a:pt x="1539" y="1"/>
                  </a:moveTo>
                  <a:cubicBezTo>
                    <a:pt x="695" y="1"/>
                    <a:pt x="0" y="696"/>
                    <a:pt x="0" y="1540"/>
                  </a:cubicBezTo>
                  <a:cubicBezTo>
                    <a:pt x="0" y="2403"/>
                    <a:pt x="695" y="3098"/>
                    <a:pt x="1539" y="3098"/>
                  </a:cubicBezTo>
                  <a:cubicBezTo>
                    <a:pt x="2402" y="3098"/>
                    <a:pt x="3097" y="2403"/>
                    <a:pt x="3097" y="1540"/>
                  </a:cubicBezTo>
                  <a:cubicBezTo>
                    <a:pt x="3097" y="696"/>
                    <a:pt x="2402" y="1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4" name="Google Shape;1574;p88"/>
          <p:cNvGrpSpPr/>
          <p:nvPr/>
        </p:nvGrpSpPr>
        <p:grpSpPr>
          <a:xfrm>
            <a:off x="5031530" y="1426539"/>
            <a:ext cx="417122" cy="417122"/>
            <a:chOff x="6874725" y="2019671"/>
            <a:chExt cx="325546" cy="325546"/>
          </a:xfrm>
        </p:grpSpPr>
        <p:sp>
          <p:nvSpPr>
            <p:cNvPr id="1575" name="Google Shape;1575;p88"/>
            <p:cNvSpPr/>
            <p:nvPr/>
          </p:nvSpPr>
          <p:spPr>
            <a:xfrm>
              <a:off x="6874725" y="2236130"/>
              <a:ext cx="325546" cy="109088"/>
            </a:xfrm>
            <a:custGeom>
              <a:avLst/>
              <a:gdLst/>
              <a:ahLst/>
              <a:cxnLst/>
              <a:rect l="l" t="t" r="r" b="b"/>
              <a:pathLst>
                <a:path w="17640" h="5911" extrusionOk="0">
                  <a:moveTo>
                    <a:pt x="3191" y="2290"/>
                  </a:moveTo>
                  <a:lnTo>
                    <a:pt x="3491" y="2871"/>
                  </a:lnTo>
                  <a:lnTo>
                    <a:pt x="4129" y="2965"/>
                  </a:lnTo>
                  <a:lnTo>
                    <a:pt x="3679" y="3396"/>
                  </a:lnTo>
                  <a:lnTo>
                    <a:pt x="3791" y="4034"/>
                  </a:lnTo>
                  <a:lnTo>
                    <a:pt x="3191" y="3734"/>
                  </a:lnTo>
                  <a:lnTo>
                    <a:pt x="2608" y="4034"/>
                  </a:lnTo>
                  <a:lnTo>
                    <a:pt x="2721" y="3396"/>
                  </a:lnTo>
                  <a:lnTo>
                    <a:pt x="2270" y="2965"/>
                  </a:lnTo>
                  <a:lnTo>
                    <a:pt x="2908" y="2871"/>
                  </a:lnTo>
                  <a:lnTo>
                    <a:pt x="3191" y="2290"/>
                  </a:lnTo>
                  <a:close/>
                  <a:moveTo>
                    <a:pt x="8820" y="2290"/>
                  </a:moveTo>
                  <a:lnTo>
                    <a:pt x="9120" y="2871"/>
                  </a:lnTo>
                  <a:lnTo>
                    <a:pt x="9758" y="2965"/>
                  </a:lnTo>
                  <a:lnTo>
                    <a:pt x="9288" y="3396"/>
                  </a:lnTo>
                  <a:lnTo>
                    <a:pt x="9401" y="4034"/>
                  </a:lnTo>
                  <a:lnTo>
                    <a:pt x="8820" y="3734"/>
                  </a:lnTo>
                  <a:lnTo>
                    <a:pt x="8238" y="4034"/>
                  </a:lnTo>
                  <a:lnTo>
                    <a:pt x="8350" y="3396"/>
                  </a:lnTo>
                  <a:lnTo>
                    <a:pt x="7882" y="2965"/>
                  </a:lnTo>
                  <a:lnTo>
                    <a:pt x="8520" y="2871"/>
                  </a:lnTo>
                  <a:lnTo>
                    <a:pt x="8820" y="2290"/>
                  </a:lnTo>
                  <a:close/>
                  <a:moveTo>
                    <a:pt x="14430" y="2290"/>
                  </a:moveTo>
                  <a:lnTo>
                    <a:pt x="14730" y="2871"/>
                  </a:lnTo>
                  <a:lnTo>
                    <a:pt x="15368" y="2965"/>
                  </a:lnTo>
                  <a:lnTo>
                    <a:pt x="14918" y="3396"/>
                  </a:lnTo>
                  <a:lnTo>
                    <a:pt x="15030" y="4034"/>
                  </a:lnTo>
                  <a:lnTo>
                    <a:pt x="14430" y="3734"/>
                  </a:lnTo>
                  <a:lnTo>
                    <a:pt x="13849" y="4034"/>
                  </a:lnTo>
                  <a:lnTo>
                    <a:pt x="13962" y="3396"/>
                  </a:lnTo>
                  <a:lnTo>
                    <a:pt x="13511" y="2965"/>
                  </a:lnTo>
                  <a:lnTo>
                    <a:pt x="14130" y="2871"/>
                  </a:lnTo>
                  <a:lnTo>
                    <a:pt x="14430" y="2290"/>
                  </a:lnTo>
                  <a:close/>
                  <a:moveTo>
                    <a:pt x="3191" y="1"/>
                  </a:moveTo>
                  <a:lnTo>
                    <a:pt x="2215" y="1933"/>
                  </a:lnTo>
                  <a:lnTo>
                    <a:pt x="1" y="2233"/>
                  </a:lnTo>
                  <a:lnTo>
                    <a:pt x="1614" y="3772"/>
                  </a:lnTo>
                  <a:lnTo>
                    <a:pt x="1239" y="5911"/>
                  </a:lnTo>
                  <a:lnTo>
                    <a:pt x="3191" y="4897"/>
                  </a:lnTo>
                  <a:lnTo>
                    <a:pt x="5160" y="5911"/>
                  </a:lnTo>
                  <a:lnTo>
                    <a:pt x="4785" y="3772"/>
                  </a:lnTo>
                  <a:lnTo>
                    <a:pt x="6005" y="2608"/>
                  </a:lnTo>
                  <a:lnTo>
                    <a:pt x="7224" y="3772"/>
                  </a:lnTo>
                  <a:lnTo>
                    <a:pt x="6849" y="5911"/>
                  </a:lnTo>
                  <a:lnTo>
                    <a:pt x="8820" y="4897"/>
                  </a:lnTo>
                  <a:lnTo>
                    <a:pt x="10790" y="5911"/>
                  </a:lnTo>
                  <a:lnTo>
                    <a:pt x="10414" y="3772"/>
                  </a:lnTo>
                  <a:lnTo>
                    <a:pt x="11635" y="2608"/>
                  </a:lnTo>
                  <a:lnTo>
                    <a:pt x="12854" y="3772"/>
                  </a:lnTo>
                  <a:lnTo>
                    <a:pt x="12478" y="5911"/>
                  </a:lnTo>
                  <a:lnTo>
                    <a:pt x="14430" y="4897"/>
                  </a:lnTo>
                  <a:lnTo>
                    <a:pt x="16401" y="5911"/>
                  </a:lnTo>
                  <a:lnTo>
                    <a:pt x="16026" y="3772"/>
                  </a:lnTo>
                  <a:lnTo>
                    <a:pt x="17640" y="2233"/>
                  </a:lnTo>
                  <a:lnTo>
                    <a:pt x="15425" y="1933"/>
                  </a:lnTo>
                  <a:lnTo>
                    <a:pt x="14430" y="1"/>
                  </a:lnTo>
                  <a:lnTo>
                    <a:pt x="13454" y="1933"/>
                  </a:lnTo>
                  <a:lnTo>
                    <a:pt x="11635" y="2195"/>
                  </a:lnTo>
                  <a:lnTo>
                    <a:pt x="9796" y="1933"/>
                  </a:lnTo>
                  <a:lnTo>
                    <a:pt x="8820" y="1"/>
                  </a:lnTo>
                  <a:lnTo>
                    <a:pt x="7844" y="1933"/>
                  </a:lnTo>
                  <a:lnTo>
                    <a:pt x="6005" y="2195"/>
                  </a:lnTo>
                  <a:lnTo>
                    <a:pt x="4184" y="1933"/>
                  </a:lnTo>
                  <a:lnTo>
                    <a:pt x="3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8"/>
            <p:cNvSpPr/>
            <p:nvPr/>
          </p:nvSpPr>
          <p:spPr>
            <a:xfrm>
              <a:off x="6970636" y="2114918"/>
              <a:ext cx="133688" cy="115325"/>
            </a:xfrm>
            <a:custGeom>
              <a:avLst/>
              <a:gdLst/>
              <a:ahLst/>
              <a:cxnLst/>
              <a:rect l="l" t="t" r="r" b="b"/>
              <a:pathLst>
                <a:path w="7244" h="6249" extrusionOk="0">
                  <a:moveTo>
                    <a:pt x="3623" y="1032"/>
                  </a:moveTo>
                  <a:cubicBezTo>
                    <a:pt x="5049" y="1032"/>
                    <a:pt x="6213" y="2196"/>
                    <a:pt x="6213" y="3622"/>
                  </a:cubicBezTo>
                  <a:lnTo>
                    <a:pt x="6213" y="5218"/>
                  </a:lnTo>
                  <a:lnTo>
                    <a:pt x="1034" y="5218"/>
                  </a:lnTo>
                  <a:lnTo>
                    <a:pt x="1034" y="3622"/>
                  </a:lnTo>
                  <a:cubicBezTo>
                    <a:pt x="1034" y="2196"/>
                    <a:pt x="2197" y="1032"/>
                    <a:pt x="3623" y="1032"/>
                  </a:cubicBezTo>
                  <a:close/>
                  <a:moveTo>
                    <a:pt x="3623" y="1"/>
                  </a:moveTo>
                  <a:cubicBezTo>
                    <a:pt x="1634" y="1"/>
                    <a:pt x="1" y="1633"/>
                    <a:pt x="1" y="3622"/>
                  </a:cubicBezTo>
                  <a:lnTo>
                    <a:pt x="1" y="6249"/>
                  </a:lnTo>
                  <a:lnTo>
                    <a:pt x="7244" y="6249"/>
                  </a:lnTo>
                  <a:lnTo>
                    <a:pt x="7244" y="3622"/>
                  </a:lnTo>
                  <a:cubicBezTo>
                    <a:pt x="7244" y="1633"/>
                    <a:pt x="5612" y="1"/>
                    <a:pt x="3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8"/>
            <p:cNvSpPr/>
            <p:nvPr/>
          </p:nvSpPr>
          <p:spPr>
            <a:xfrm>
              <a:off x="6989700" y="2019671"/>
              <a:ext cx="95597" cy="95265"/>
            </a:xfrm>
            <a:custGeom>
              <a:avLst/>
              <a:gdLst/>
              <a:ahLst/>
              <a:cxnLst/>
              <a:rect l="l" t="t" r="r" b="b"/>
              <a:pathLst>
                <a:path w="5180" h="5162" extrusionOk="0">
                  <a:moveTo>
                    <a:pt x="2590" y="1034"/>
                  </a:moveTo>
                  <a:cubicBezTo>
                    <a:pt x="3434" y="1034"/>
                    <a:pt x="4147" y="1727"/>
                    <a:pt x="4147" y="2590"/>
                  </a:cubicBezTo>
                  <a:cubicBezTo>
                    <a:pt x="4147" y="3436"/>
                    <a:pt x="3434" y="4129"/>
                    <a:pt x="2590" y="4129"/>
                  </a:cubicBezTo>
                  <a:cubicBezTo>
                    <a:pt x="1727" y="4129"/>
                    <a:pt x="1032" y="3436"/>
                    <a:pt x="1032" y="2590"/>
                  </a:cubicBezTo>
                  <a:cubicBezTo>
                    <a:pt x="1032" y="1727"/>
                    <a:pt x="1727" y="1034"/>
                    <a:pt x="2590" y="1034"/>
                  </a:cubicBezTo>
                  <a:close/>
                  <a:moveTo>
                    <a:pt x="2590" y="1"/>
                  </a:moveTo>
                  <a:cubicBezTo>
                    <a:pt x="1164" y="1"/>
                    <a:pt x="1" y="1164"/>
                    <a:pt x="1" y="2590"/>
                  </a:cubicBezTo>
                  <a:cubicBezTo>
                    <a:pt x="1" y="4017"/>
                    <a:pt x="1164" y="5162"/>
                    <a:pt x="2590" y="5162"/>
                  </a:cubicBezTo>
                  <a:cubicBezTo>
                    <a:pt x="4016" y="5162"/>
                    <a:pt x="5180" y="4017"/>
                    <a:pt x="5180" y="2590"/>
                  </a:cubicBezTo>
                  <a:cubicBezTo>
                    <a:pt x="5180" y="1164"/>
                    <a:pt x="4016" y="1"/>
                    <a:pt x="2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88"/>
          <p:cNvGrpSpPr/>
          <p:nvPr/>
        </p:nvGrpSpPr>
        <p:grpSpPr>
          <a:xfrm>
            <a:off x="5031743" y="3923939"/>
            <a:ext cx="416697" cy="417122"/>
            <a:chOff x="6325135" y="2667626"/>
            <a:chExt cx="325214" cy="325546"/>
          </a:xfrm>
        </p:grpSpPr>
        <p:sp>
          <p:nvSpPr>
            <p:cNvPr id="1579" name="Google Shape;1579;p88"/>
            <p:cNvSpPr/>
            <p:nvPr/>
          </p:nvSpPr>
          <p:spPr>
            <a:xfrm>
              <a:off x="6325135" y="2667626"/>
              <a:ext cx="325214" cy="325546"/>
            </a:xfrm>
            <a:custGeom>
              <a:avLst/>
              <a:gdLst/>
              <a:ahLst/>
              <a:cxnLst/>
              <a:rect l="l" t="t" r="r" b="b"/>
              <a:pathLst>
                <a:path w="17622" h="17640" extrusionOk="0">
                  <a:moveTo>
                    <a:pt x="16588" y="1032"/>
                  </a:moveTo>
                  <a:lnTo>
                    <a:pt x="16588" y="6230"/>
                  </a:lnTo>
                  <a:lnTo>
                    <a:pt x="12780" y="6230"/>
                  </a:lnTo>
                  <a:lnTo>
                    <a:pt x="11391" y="7262"/>
                  </a:lnTo>
                  <a:lnTo>
                    <a:pt x="11391" y="6230"/>
                  </a:lnTo>
                  <a:lnTo>
                    <a:pt x="9327" y="6230"/>
                  </a:lnTo>
                  <a:lnTo>
                    <a:pt x="9327" y="1032"/>
                  </a:lnTo>
                  <a:close/>
                  <a:moveTo>
                    <a:pt x="4674" y="8294"/>
                  </a:moveTo>
                  <a:cubicBezTo>
                    <a:pt x="5537" y="8294"/>
                    <a:pt x="6230" y="8988"/>
                    <a:pt x="6230" y="9851"/>
                  </a:cubicBezTo>
                  <a:lnTo>
                    <a:pt x="6230" y="10358"/>
                  </a:lnTo>
                  <a:lnTo>
                    <a:pt x="3135" y="10358"/>
                  </a:lnTo>
                  <a:lnTo>
                    <a:pt x="3135" y="9851"/>
                  </a:lnTo>
                  <a:cubicBezTo>
                    <a:pt x="3135" y="8988"/>
                    <a:pt x="3828" y="8294"/>
                    <a:pt x="4674" y="8294"/>
                  </a:cubicBezTo>
                  <a:close/>
                  <a:moveTo>
                    <a:pt x="8294" y="2102"/>
                  </a:moveTo>
                  <a:lnTo>
                    <a:pt x="8294" y="7262"/>
                  </a:lnTo>
                  <a:lnTo>
                    <a:pt x="10359" y="7262"/>
                  </a:lnTo>
                  <a:lnTo>
                    <a:pt x="10359" y="9326"/>
                  </a:lnTo>
                  <a:lnTo>
                    <a:pt x="13118" y="7262"/>
                  </a:lnTo>
                  <a:lnTo>
                    <a:pt x="15520" y="7262"/>
                  </a:lnTo>
                  <a:lnTo>
                    <a:pt x="15520" y="10358"/>
                  </a:lnTo>
                  <a:lnTo>
                    <a:pt x="7263" y="10358"/>
                  </a:lnTo>
                  <a:lnTo>
                    <a:pt x="7263" y="9851"/>
                  </a:lnTo>
                  <a:cubicBezTo>
                    <a:pt x="7263" y="8425"/>
                    <a:pt x="6100" y="7262"/>
                    <a:pt x="4674" y="7262"/>
                  </a:cubicBezTo>
                  <a:cubicBezTo>
                    <a:pt x="3247" y="7262"/>
                    <a:pt x="2102" y="8425"/>
                    <a:pt x="2102" y="9851"/>
                  </a:cubicBezTo>
                  <a:lnTo>
                    <a:pt x="2102" y="10358"/>
                  </a:lnTo>
                  <a:lnTo>
                    <a:pt x="1033" y="10358"/>
                  </a:lnTo>
                  <a:lnTo>
                    <a:pt x="1033" y="2102"/>
                  </a:lnTo>
                  <a:close/>
                  <a:moveTo>
                    <a:pt x="15520" y="11390"/>
                  </a:moveTo>
                  <a:lnTo>
                    <a:pt x="15520" y="13491"/>
                  </a:lnTo>
                  <a:lnTo>
                    <a:pt x="1033" y="13491"/>
                  </a:lnTo>
                  <a:lnTo>
                    <a:pt x="1033" y="11390"/>
                  </a:lnTo>
                  <a:close/>
                  <a:moveTo>
                    <a:pt x="9327" y="14524"/>
                  </a:moveTo>
                  <a:lnTo>
                    <a:pt x="9327" y="16588"/>
                  </a:lnTo>
                  <a:lnTo>
                    <a:pt x="7263" y="16588"/>
                  </a:lnTo>
                  <a:lnTo>
                    <a:pt x="7263" y="14524"/>
                  </a:lnTo>
                  <a:close/>
                  <a:moveTo>
                    <a:pt x="8294" y="0"/>
                  </a:moveTo>
                  <a:lnTo>
                    <a:pt x="8294" y="1069"/>
                  </a:lnTo>
                  <a:lnTo>
                    <a:pt x="0" y="1069"/>
                  </a:lnTo>
                  <a:lnTo>
                    <a:pt x="0" y="14524"/>
                  </a:lnTo>
                  <a:lnTo>
                    <a:pt x="6230" y="14524"/>
                  </a:lnTo>
                  <a:lnTo>
                    <a:pt x="6230" y="16588"/>
                  </a:lnTo>
                  <a:lnTo>
                    <a:pt x="4166" y="16588"/>
                  </a:lnTo>
                  <a:lnTo>
                    <a:pt x="4166" y="17639"/>
                  </a:lnTo>
                  <a:lnTo>
                    <a:pt x="12423" y="17639"/>
                  </a:lnTo>
                  <a:lnTo>
                    <a:pt x="12423" y="16588"/>
                  </a:lnTo>
                  <a:lnTo>
                    <a:pt x="10359" y="16588"/>
                  </a:lnTo>
                  <a:lnTo>
                    <a:pt x="10359" y="14524"/>
                  </a:lnTo>
                  <a:lnTo>
                    <a:pt x="16551" y="14524"/>
                  </a:lnTo>
                  <a:lnTo>
                    <a:pt x="16551" y="7262"/>
                  </a:lnTo>
                  <a:lnTo>
                    <a:pt x="17621" y="7262"/>
                  </a:lnTo>
                  <a:lnTo>
                    <a:pt x="176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8"/>
            <p:cNvSpPr/>
            <p:nvPr/>
          </p:nvSpPr>
          <p:spPr>
            <a:xfrm>
              <a:off x="6516292" y="2744510"/>
              <a:ext cx="76201" cy="19046"/>
            </a:xfrm>
            <a:custGeom>
              <a:avLst/>
              <a:gdLst/>
              <a:ahLst/>
              <a:cxnLst/>
              <a:rect l="l" t="t" r="r" b="b"/>
              <a:pathLst>
                <a:path w="4129" h="1032" extrusionOk="0">
                  <a:moveTo>
                    <a:pt x="1" y="0"/>
                  </a:moveTo>
                  <a:lnTo>
                    <a:pt x="1" y="1031"/>
                  </a:lnTo>
                  <a:lnTo>
                    <a:pt x="4129" y="1031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88"/>
            <p:cNvSpPr/>
            <p:nvPr/>
          </p:nvSpPr>
          <p:spPr>
            <a:xfrm>
              <a:off x="6516292" y="2706400"/>
              <a:ext cx="95265" cy="19064"/>
            </a:xfrm>
            <a:custGeom>
              <a:avLst/>
              <a:gdLst/>
              <a:ahLst/>
              <a:cxnLst/>
              <a:rect l="l" t="t" r="r" b="b"/>
              <a:pathLst>
                <a:path w="5162" h="1033" extrusionOk="0">
                  <a:moveTo>
                    <a:pt x="1" y="1"/>
                  </a:moveTo>
                  <a:lnTo>
                    <a:pt x="1" y="1032"/>
                  </a:lnTo>
                  <a:lnTo>
                    <a:pt x="5162" y="1032"/>
                  </a:lnTo>
                  <a:lnTo>
                    <a:pt x="5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88"/>
            <p:cNvSpPr/>
            <p:nvPr/>
          </p:nvSpPr>
          <p:spPr>
            <a:xfrm>
              <a:off x="6468494" y="2887518"/>
              <a:ext cx="19415" cy="19064"/>
            </a:xfrm>
            <a:custGeom>
              <a:avLst/>
              <a:gdLst/>
              <a:ahLst/>
              <a:cxnLst/>
              <a:rect l="l" t="t" r="r" b="b"/>
              <a:pathLst>
                <a:path w="1052" h="1033" extrusionOk="0">
                  <a:moveTo>
                    <a:pt x="1" y="0"/>
                  </a:moveTo>
                  <a:lnTo>
                    <a:pt x="1" y="1033"/>
                  </a:lnTo>
                  <a:lnTo>
                    <a:pt x="1052" y="1033"/>
                  </a:lnTo>
                  <a:lnTo>
                    <a:pt x="10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88"/>
            <p:cNvSpPr/>
            <p:nvPr/>
          </p:nvSpPr>
          <p:spPr>
            <a:xfrm>
              <a:off x="6373285" y="2725446"/>
              <a:ext cx="76201" cy="76201"/>
            </a:xfrm>
            <a:custGeom>
              <a:avLst/>
              <a:gdLst/>
              <a:ahLst/>
              <a:cxnLst/>
              <a:rect l="l" t="t" r="r" b="b"/>
              <a:pathLst>
                <a:path w="4129" h="4129" extrusionOk="0">
                  <a:moveTo>
                    <a:pt x="2065" y="1033"/>
                  </a:moveTo>
                  <a:cubicBezTo>
                    <a:pt x="2646" y="1033"/>
                    <a:pt x="3096" y="1501"/>
                    <a:pt x="3096" y="2064"/>
                  </a:cubicBezTo>
                  <a:cubicBezTo>
                    <a:pt x="3096" y="2627"/>
                    <a:pt x="2646" y="3097"/>
                    <a:pt x="2065" y="3097"/>
                  </a:cubicBezTo>
                  <a:cubicBezTo>
                    <a:pt x="1502" y="3097"/>
                    <a:pt x="1032" y="2627"/>
                    <a:pt x="1032" y="2064"/>
                  </a:cubicBezTo>
                  <a:cubicBezTo>
                    <a:pt x="1032" y="1501"/>
                    <a:pt x="1502" y="1033"/>
                    <a:pt x="2065" y="1033"/>
                  </a:cubicBezTo>
                  <a:close/>
                  <a:moveTo>
                    <a:pt x="2065" y="0"/>
                  </a:moveTo>
                  <a:cubicBezTo>
                    <a:pt x="939" y="0"/>
                    <a:pt x="0" y="921"/>
                    <a:pt x="0" y="2064"/>
                  </a:cubicBezTo>
                  <a:cubicBezTo>
                    <a:pt x="0" y="3210"/>
                    <a:pt x="939" y="4129"/>
                    <a:pt x="2065" y="4129"/>
                  </a:cubicBezTo>
                  <a:cubicBezTo>
                    <a:pt x="3208" y="4129"/>
                    <a:pt x="4129" y="3210"/>
                    <a:pt x="4129" y="2064"/>
                  </a:cubicBezTo>
                  <a:cubicBezTo>
                    <a:pt x="4129" y="921"/>
                    <a:pt x="3208" y="0"/>
                    <a:pt x="2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88"/>
          <p:cNvGrpSpPr/>
          <p:nvPr/>
        </p:nvGrpSpPr>
        <p:grpSpPr>
          <a:xfrm>
            <a:off x="5049276" y="2672766"/>
            <a:ext cx="381629" cy="417217"/>
            <a:chOff x="6885448" y="2667553"/>
            <a:chExt cx="297845" cy="325620"/>
          </a:xfrm>
        </p:grpSpPr>
        <p:sp>
          <p:nvSpPr>
            <p:cNvPr id="1585" name="Google Shape;1585;p88"/>
            <p:cNvSpPr/>
            <p:nvPr/>
          </p:nvSpPr>
          <p:spPr>
            <a:xfrm>
              <a:off x="6885448" y="2667553"/>
              <a:ext cx="297845" cy="325620"/>
            </a:xfrm>
            <a:custGeom>
              <a:avLst/>
              <a:gdLst/>
              <a:ahLst/>
              <a:cxnLst/>
              <a:rect l="l" t="t" r="r" b="b"/>
              <a:pathLst>
                <a:path w="16139" h="17644" extrusionOk="0">
                  <a:moveTo>
                    <a:pt x="7048" y="1035"/>
                  </a:moveTo>
                  <a:cubicBezTo>
                    <a:pt x="8352" y="1035"/>
                    <a:pt x="9607" y="1482"/>
                    <a:pt x="10621" y="2312"/>
                  </a:cubicBezTo>
                  <a:cubicBezTo>
                    <a:pt x="11917" y="3362"/>
                    <a:pt x="12723" y="4901"/>
                    <a:pt x="12723" y="6835"/>
                  </a:cubicBezTo>
                  <a:lnTo>
                    <a:pt x="14469" y="10325"/>
                  </a:lnTo>
                  <a:lnTo>
                    <a:pt x="12723" y="10325"/>
                  </a:lnTo>
                  <a:lnTo>
                    <a:pt x="12723" y="14471"/>
                  </a:lnTo>
                  <a:lnTo>
                    <a:pt x="8595" y="14471"/>
                  </a:lnTo>
                  <a:lnTo>
                    <a:pt x="8595" y="16592"/>
                  </a:lnTo>
                  <a:lnTo>
                    <a:pt x="3435" y="16592"/>
                  </a:lnTo>
                  <a:lnTo>
                    <a:pt x="3435" y="11113"/>
                  </a:lnTo>
                  <a:lnTo>
                    <a:pt x="3248" y="10943"/>
                  </a:lnTo>
                  <a:cubicBezTo>
                    <a:pt x="1727" y="9592"/>
                    <a:pt x="1071" y="7548"/>
                    <a:pt x="1484" y="5521"/>
                  </a:cubicBezTo>
                  <a:cubicBezTo>
                    <a:pt x="1915" y="3362"/>
                    <a:pt x="3661" y="1618"/>
                    <a:pt x="5818" y="1168"/>
                  </a:cubicBezTo>
                  <a:cubicBezTo>
                    <a:pt x="6229" y="1078"/>
                    <a:pt x="6641" y="1035"/>
                    <a:pt x="7048" y="1035"/>
                  </a:cubicBezTo>
                  <a:close/>
                  <a:moveTo>
                    <a:pt x="7061" y="1"/>
                  </a:moveTo>
                  <a:cubicBezTo>
                    <a:pt x="6580" y="1"/>
                    <a:pt x="6095" y="51"/>
                    <a:pt x="5612" y="154"/>
                  </a:cubicBezTo>
                  <a:cubicBezTo>
                    <a:pt x="3060" y="680"/>
                    <a:pt x="996" y="2744"/>
                    <a:pt x="471" y="5314"/>
                  </a:cubicBezTo>
                  <a:cubicBezTo>
                    <a:pt x="1" y="7641"/>
                    <a:pt x="714" y="9950"/>
                    <a:pt x="2403" y="11563"/>
                  </a:cubicBezTo>
                  <a:lnTo>
                    <a:pt x="2403" y="17643"/>
                  </a:lnTo>
                  <a:lnTo>
                    <a:pt x="9628" y="17643"/>
                  </a:lnTo>
                  <a:lnTo>
                    <a:pt x="9628" y="15504"/>
                  </a:lnTo>
                  <a:lnTo>
                    <a:pt x="13756" y="15504"/>
                  </a:lnTo>
                  <a:lnTo>
                    <a:pt x="13756" y="11356"/>
                  </a:lnTo>
                  <a:lnTo>
                    <a:pt x="16138" y="11356"/>
                  </a:lnTo>
                  <a:lnTo>
                    <a:pt x="13756" y="6590"/>
                  </a:lnTo>
                  <a:cubicBezTo>
                    <a:pt x="13718" y="4601"/>
                    <a:pt x="12818" y="2762"/>
                    <a:pt x="11279" y="1506"/>
                  </a:cubicBezTo>
                  <a:cubicBezTo>
                    <a:pt x="10079" y="519"/>
                    <a:pt x="859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88"/>
            <p:cNvSpPr/>
            <p:nvPr/>
          </p:nvSpPr>
          <p:spPr>
            <a:xfrm>
              <a:off x="6986932" y="2705718"/>
              <a:ext cx="57137" cy="57137"/>
            </a:xfrm>
            <a:custGeom>
              <a:avLst/>
              <a:gdLst/>
              <a:ahLst/>
              <a:cxnLst/>
              <a:rect l="l" t="t" r="r" b="b"/>
              <a:pathLst>
                <a:path w="3096" h="3096" extrusionOk="0">
                  <a:moveTo>
                    <a:pt x="1539" y="1032"/>
                  </a:moveTo>
                  <a:cubicBezTo>
                    <a:pt x="1839" y="1032"/>
                    <a:pt x="2065" y="1257"/>
                    <a:pt x="2065" y="1539"/>
                  </a:cubicBezTo>
                  <a:cubicBezTo>
                    <a:pt x="2065" y="1839"/>
                    <a:pt x="1839" y="2065"/>
                    <a:pt x="1539" y="2065"/>
                  </a:cubicBezTo>
                  <a:cubicBezTo>
                    <a:pt x="1257" y="2065"/>
                    <a:pt x="1032" y="1839"/>
                    <a:pt x="1032" y="1539"/>
                  </a:cubicBezTo>
                  <a:cubicBezTo>
                    <a:pt x="1032" y="1257"/>
                    <a:pt x="1257" y="1032"/>
                    <a:pt x="1539" y="1032"/>
                  </a:cubicBezTo>
                  <a:close/>
                  <a:moveTo>
                    <a:pt x="1539" y="0"/>
                  </a:moveTo>
                  <a:cubicBezTo>
                    <a:pt x="694" y="0"/>
                    <a:pt x="0" y="694"/>
                    <a:pt x="0" y="1539"/>
                  </a:cubicBezTo>
                  <a:cubicBezTo>
                    <a:pt x="0" y="2402"/>
                    <a:pt x="694" y="3096"/>
                    <a:pt x="1539" y="3096"/>
                  </a:cubicBezTo>
                  <a:cubicBezTo>
                    <a:pt x="2402" y="3096"/>
                    <a:pt x="3096" y="2402"/>
                    <a:pt x="3096" y="1539"/>
                  </a:cubicBezTo>
                  <a:cubicBezTo>
                    <a:pt x="3096" y="694"/>
                    <a:pt x="2402" y="0"/>
                    <a:pt x="1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88"/>
            <p:cNvSpPr/>
            <p:nvPr/>
          </p:nvSpPr>
          <p:spPr>
            <a:xfrm>
              <a:off x="6967868" y="2762836"/>
              <a:ext cx="95265" cy="95265"/>
            </a:xfrm>
            <a:custGeom>
              <a:avLst/>
              <a:gdLst/>
              <a:ahLst/>
              <a:cxnLst/>
              <a:rect l="l" t="t" r="r" b="b"/>
              <a:pathLst>
                <a:path w="5162" h="5162" extrusionOk="0">
                  <a:moveTo>
                    <a:pt x="3098" y="1034"/>
                  </a:moveTo>
                  <a:lnTo>
                    <a:pt x="3098" y="4129"/>
                  </a:lnTo>
                  <a:lnTo>
                    <a:pt x="2065" y="4129"/>
                  </a:lnTo>
                  <a:lnTo>
                    <a:pt x="2065" y="1034"/>
                  </a:lnTo>
                  <a:close/>
                  <a:moveTo>
                    <a:pt x="1" y="1"/>
                  </a:moveTo>
                  <a:lnTo>
                    <a:pt x="1" y="1034"/>
                  </a:lnTo>
                  <a:lnTo>
                    <a:pt x="1033" y="1034"/>
                  </a:lnTo>
                  <a:lnTo>
                    <a:pt x="1033" y="4129"/>
                  </a:lnTo>
                  <a:lnTo>
                    <a:pt x="1" y="4129"/>
                  </a:lnTo>
                  <a:lnTo>
                    <a:pt x="1" y="5162"/>
                  </a:lnTo>
                  <a:lnTo>
                    <a:pt x="5162" y="5162"/>
                  </a:lnTo>
                  <a:lnTo>
                    <a:pt x="5162" y="4129"/>
                  </a:lnTo>
                  <a:lnTo>
                    <a:pt x="4129" y="4129"/>
                  </a:lnTo>
                  <a:lnTo>
                    <a:pt x="4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8" name="Google Shape;1588;p88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720002" y="1017725"/>
            <a:ext cx="7703999" cy="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89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Nuestros </a:t>
            </a:r>
            <a:r>
              <a:rPr lang="es">
                <a:solidFill>
                  <a:schemeClr val="lt2"/>
                </a:solidFill>
              </a:rPr>
              <a:t>propósitos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94" name="Google Shape;1594;p89"/>
          <p:cNvSpPr txBox="1">
            <a:spLocks noGrp="1"/>
          </p:cNvSpPr>
          <p:nvPr>
            <p:ph type="subTitle" idx="1"/>
          </p:nvPr>
        </p:nvSpPr>
        <p:spPr>
          <a:xfrm>
            <a:off x="1313200" y="3269625"/>
            <a:ext cx="3119700" cy="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Mercurio es el planeta más cercano al Sol y el más pequeño del sistema solar</a:t>
            </a:r>
            <a:endParaRPr/>
          </a:p>
        </p:txBody>
      </p:sp>
      <p:sp>
        <p:nvSpPr>
          <p:cNvPr id="1595" name="Google Shape;1595;p89"/>
          <p:cNvSpPr txBox="1">
            <a:spLocks noGrp="1"/>
          </p:cNvSpPr>
          <p:nvPr>
            <p:ph type="subTitle" idx="2"/>
          </p:nvPr>
        </p:nvSpPr>
        <p:spPr>
          <a:xfrm>
            <a:off x="1530875" y="2874000"/>
            <a:ext cx="26844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Mercurio</a:t>
            </a:r>
            <a:endParaRPr/>
          </a:p>
        </p:txBody>
      </p:sp>
      <p:sp>
        <p:nvSpPr>
          <p:cNvPr id="1596" name="Google Shape;1596;p89"/>
          <p:cNvSpPr txBox="1">
            <a:spLocks noGrp="1"/>
          </p:cNvSpPr>
          <p:nvPr>
            <p:ph type="subTitle" idx="3"/>
          </p:nvPr>
        </p:nvSpPr>
        <p:spPr>
          <a:xfrm>
            <a:off x="4711025" y="3269625"/>
            <a:ext cx="3119700" cy="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tiene un nombre precioso y es el segundo planeta más cercano al Sol</a:t>
            </a:r>
            <a:endParaRPr/>
          </a:p>
        </p:txBody>
      </p:sp>
      <p:sp>
        <p:nvSpPr>
          <p:cNvPr id="1597" name="Google Shape;1597;p89"/>
          <p:cNvSpPr txBox="1">
            <a:spLocks noGrp="1"/>
          </p:cNvSpPr>
          <p:nvPr>
            <p:ph type="subTitle" idx="4"/>
          </p:nvPr>
        </p:nvSpPr>
        <p:spPr>
          <a:xfrm>
            <a:off x="4928725" y="2874000"/>
            <a:ext cx="26844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Venus</a:t>
            </a:r>
            <a:endParaRPr/>
          </a:p>
        </p:txBody>
      </p:sp>
      <p:pic>
        <p:nvPicPr>
          <p:cNvPr id="1598" name="Google Shape;1598;p89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2251725" y="1628662"/>
            <a:ext cx="1242700" cy="11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9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5649575" y="1628662"/>
            <a:ext cx="1242700" cy="11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9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720002" y="1017725"/>
            <a:ext cx="7703999" cy="4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1" name="Google Shape;1601;p89"/>
          <p:cNvGrpSpPr/>
          <p:nvPr/>
        </p:nvGrpSpPr>
        <p:grpSpPr>
          <a:xfrm>
            <a:off x="2608864" y="1941225"/>
            <a:ext cx="528364" cy="527825"/>
            <a:chOff x="1927106" y="1372104"/>
            <a:chExt cx="325528" cy="325196"/>
          </a:xfrm>
        </p:grpSpPr>
        <p:sp>
          <p:nvSpPr>
            <p:cNvPr id="1602" name="Google Shape;1602;p89"/>
            <p:cNvSpPr/>
            <p:nvPr/>
          </p:nvSpPr>
          <p:spPr>
            <a:xfrm>
              <a:off x="2102687" y="1429241"/>
              <a:ext cx="92460" cy="92478"/>
            </a:xfrm>
            <a:custGeom>
              <a:avLst/>
              <a:gdLst/>
              <a:ahLst/>
              <a:cxnLst/>
              <a:rect l="l" t="t" r="r" b="b"/>
              <a:pathLst>
                <a:path w="5010" h="5011" extrusionOk="0">
                  <a:moveTo>
                    <a:pt x="882" y="1"/>
                  </a:moveTo>
                  <a:lnTo>
                    <a:pt x="882" y="1032"/>
                  </a:lnTo>
                  <a:lnTo>
                    <a:pt x="3246" y="1032"/>
                  </a:lnTo>
                  <a:lnTo>
                    <a:pt x="0" y="4279"/>
                  </a:lnTo>
                  <a:lnTo>
                    <a:pt x="732" y="5010"/>
                  </a:lnTo>
                  <a:lnTo>
                    <a:pt x="3979" y="1765"/>
                  </a:lnTo>
                  <a:lnTo>
                    <a:pt x="3979" y="4129"/>
                  </a:lnTo>
                  <a:lnTo>
                    <a:pt x="5010" y="4129"/>
                  </a:lnTo>
                  <a:lnTo>
                    <a:pt x="50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89"/>
            <p:cNvSpPr/>
            <p:nvPr/>
          </p:nvSpPr>
          <p:spPr>
            <a:xfrm>
              <a:off x="2214524" y="1372104"/>
              <a:ext cx="38110" cy="38110"/>
            </a:xfrm>
            <a:custGeom>
              <a:avLst/>
              <a:gdLst/>
              <a:ahLst/>
              <a:cxnLst/>
              <a:rect l="l" t="t" r="r" b="b"/>
              <a:pathLst>
                <a:path w="2065" h="2065" extrusionOk="0">
                  <a:moveTo>
                    <a:pt x="1" y="0"/>
                  </a:moveTo>
                  <a:lnTo>
                    <a:pt x="1" y="1033"/>
                  </a:lnTo>
                  <a:lnTo>
                    <a:pt x="1033" y="1033"/>
                  </a:lnTo>
                  <a:lnTo>
                    <a:pt x="1033" y="2064"/>
                  </a:lnTo>
                  <a:lnTo>
                    <a:pt x="2065" y="2064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89"/>
            <p:cNvSpPr/>
            <p:nvPr/>
          </p:nvSpPr>
          <p:spPr>
            <a:xfrm>
              <a:off x="2214524" y="1600651"/>
              <a:ext cx="38110" cy="38110"/>
            </a:xfrm>
            <a:custGeom>
              <a:avLst/>
              <a:gdLst/>
              <a:ahLst/>
              <a:cxnLst/>
              <a:rect l="l" t="t" r="r" b="b"/>
              <a:pathLst>
                <a:path w="2065" h="2065" extrusionOk="0">
                  <a:moveTo>
                    <a:pt x="1033" y="1"/>
                  </a:moveTo>
                  <a:lnTo>
                    <a:pt x="1033" y="1033"/>
                  </a:lnTo>
                  <a:lnTo>
                    <a:pt x="1" y="1033"/>
                  </a:lnTo>
                  <a:lnTo>
                    <a:pt x="1" y="2065"/>
                  </a:lnTo>
                  <a:lnTo>
                    <a:pt x="2065" y="2065"/>
                  </a:lnTo>
                  <a:lnTo>
                    <a:pt x="20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89"/>
            <p:cNvSpPr/>
            <p:nvPr/>
          </p:nvSpPr>
          <p:spPr>
            <a:xfrm>
              <a:off x="2233588" y="1429241"/>
              <a:ext cx="19046" cy="38128"/>
            </a:xfrm>
            <a:custGeom>
              <a:avLst/>
              <a:gdLst/>
              <a:ahLst/>
              <a:cxnLst/>
              <a:rect l="l" t="t" r="r" b="b"/>
              <a:pathLst>
                <a:path w="1032" h="2066" extrusionOk="0">
                  <a:moveTo>
                    <a:pt x="0" y="1"/>
                  </a:moveTo>
                  <a:lnTo>
                    <a:pt x="0" y="2065"/>
                  </a:lnTo>
                  <a:lnTo>
                    <a:pt x="1032" y="2065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89"/>
            <p:cNvSpPr/>
            <p:nvPr/>
          </p:nvSpPr>
          <p:spPr>
            <a:xfrm>
              <a:off x="2233588" y="1486377"/>
              <a:ext cx="19046" cy="38110"/>
            </a:xfrm>
            <a:custGeom>
              <a:avLst/>
              <a:gdLst/>
              <a:ahLst/>
              <a:cxnLst/>
              <a:rect l="l" t="t" r="r" b="b"/>
              <a:pathLst>
                <a:path w="1032" h="2065" extrusionOk="0">
                  <a:moveTo>
                    <a:pt x="0" y="0"/>
                  </a:moveTo>
                  <a:lnTo>
                    <a:pt x="0" y="2064"/>
                  </a:lnTo>
                  <a:lnTo>
                    <a:pt x="1032" y="2064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89"/>
            <p:cNvSpPr/>
            <p:nvPr/>
          </p:nvSpPr>
          <p:spPr>
            <a:xfrm>
              <a:off x="2233588" y="1543532"/>
              <a:ext cx="19046" cy="38110"/>
            </a:xfrm>
            <a:custGeom>
              <a:avLst/>
              <a:gdLst/>
              <a:ahLst/>
              <a:cxnLst/>
              <a:rect l="l" t="t" r="r" b="b"/>
              <a:pathLst>
                <a:path w="1032" h="2065" extrusionOk="0">
                  <a:moveTo>
                    <a:pt x="0" y="0"/>
                  </a:moveTo>
                  <a:lnTo>
                    <a:pt x="0" y="2064"/>
                  </a:lnTo>
                  <a:lnTo>
                    <a:pt x="1032" y="2064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89"/>
            <p:cNvSpPr/>
            <p:nvPr/>
          </p:nvSpPr>
          <p:spPr>
            <a:xfrm>
              <a:off x="1985627" y="1372104"/>
              <a:ext cx="38128" cy="38110"/>
            </a:xfrm>
            <a:custGeom>
              <a:avLst/>
              <a:gdLst/>
              <a:ahLst/>
              <a:cxnLst/>
              <a:rect l="l" t="t" r="r" b="b"/>
              <a:pathLst>
                <a:path w="2066" h="2065" extrusionOk="0">
                  <a:moveTo>
                    <a:pt x="1" y="0"/>
                  </a:moveTo>
                  <a:lnTo>
                    <a:pt x="1" y="2064"/>
                  </a:lnTo>
                  <a:lnTo>
                    <a:pt x="1032" y="2064"/>
                  </a:lnTo>
                  <a:lnTo>
                    <a:pt x="1032" y="1033"/>
                  </a:lnTo>
                  <a:lnTo>
                    <a:pt x="2065" y="1033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89"/>
            <p:cNvSpPr/>
            <p:nvPr/>
          </p:nvSpPr>
          <p:spPr>
            <a:xfrm>
              <a:off x="1985627" y="1429241"/>
              <a:ext cx="19064" cy="38128"/>
            </a:xfrm>
            <a:custGeom>
              <a:avLst/>
              <a:gdLst/>
              <a:ahLst/>
              <a:cxnLst/>
              <a:rect l="l" t="t" r="r" b="b"/>
              <a:pathLst>
                <a:path w="1033" h="2066" extrusionOk="0">
                  <a:moveTo>
                    <a:pt x="1" y="1"/>
                  </a:moveTo>
                  <a:lnTo>
                    <a:pt x="1" y="2065"/>
                  </a:lnTo>
                  <a:lnTo>
                    <a:pt x="1032" y="2065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89"/>
            <p:cNvSpPr/>
            <p:nvPr/>
          </p:nvSpPr>
          <p:spPr>
            <a:xfrm>
              <a:off x="1985627" y="1486377"/>
              <a:ext cx="19064" cy="38110"/>
            </a:xfrm>
            <a:custGeom>
              <a:avLst/>
              <a:gdLst/>
              <a:ahLst/>
              <a:cxnLst/>
              <a:rect l="l" t="t" r="r" b="b"/>
              <a:pathLst>
                <a:path w="1033" h="2065" extrusionOk="0">
                  <a:moveTo>
                    <a:pt x="1" y="0"/>
                  </a:moveTo>
                  <a:lnTo>
                    <a:pt x="1" y="2064"/>
                  </a:lnTo>
                  <a:lnTo>
                    <a:pt x="1032" y="2064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89"/>
            <p:cNvSpPr/>
            <p:nvPr/>
          </p:nvSpPr>
          <p:spPr>
            <a:xfrm>
              <a:off x="2042763" y="1372104"/>
              <a:ext cx="38110" cy="19064"/>
            </a:xfrm>
            <a:custGeom>
              <a:avLst/>
              <a:gdLst/>
              <a:ahLst/>
              <a:cxnLst/>
              <a:rect l="l" t="t" r="r" b="b"/>
              <a:pathLst>
                <a:path w="2065" h="1033" extrusionOk="0">
                  <a:moveTo>
                    <a:pt x="0" y="0"/>
                  </a:moveTo>
                  <a:lnTo>
                    <a:pt x="0" y="1033"/>
                  </a:lnTo>
                  <a:lnTo>
                    <a:pt x="2065" y="1033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89"/>
            <p:cNvSpPr/>
            <p:nvPr/>
          </p:nvSpPr>
          <p:spPr>
            <a:xfrm>
              <a:off x="2099919" y="1372104"/>
              <a:ext cx="38110" cy="19064"/>
            </a:xfrm>
            <a:custGeom>
              <a:avLst/>
              <a:gdLst/>
              <a:ahLst/>
              <a:cxnLst/>
              <a:rect l="l" t="t" r="r" b="b"/>
              <a:pathLst>
                <a:path w="2065" h="1033" extrusionOk="0">
                  <a:moveTo>
                    <a:pt x="0" y="0"/>
                  </a:moveTo>
                  <a:lnTo>
                    <a:pt x="0" y="1033"/>
                  </a:lnTo>
                  <a:lnTo>
                    <a:pt x="2064" y="1033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89"/>
            <p:cNvSpPr/>
            <p:nvPr/>
          </p:nvSpPr>
          <p:spPr>
            <a:xfrm>
              <a:off x="2157037" y="1372104"/>
              <a:ext cx="38110" cy="19064"/>
            </a:xfrm>
            <a:custGeom>
              <a:avLst/>
              <a:gdLst/>
              <a:ahLst/>
              <a:cxnLst/>
              <a:rect l="l" t="t" r="r" b="b"/>
              <a:pathLst>
                <a:path w="2065" h="1033" extrusionOk="0">
                  <a:moveTo>
                    <a:pt x="1" y="0"/>
                  </a:moveTo>
                  <a:lnTo>
                    <a:pt x="1" y="1033"/>
                  </a:lnTo>
                  <a:lnTo>
                    <a:pt x="2065" y="1033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89"/>
            <p:cNvSpPr/>
            <p:nvPr/>
          </p:nvSpPr>
          <p:spPr>
            <a:xfrm>
              <a:off x="2099919" y="1619715"/>
              <a:ext cx="38110" cy="19046"/>
            </a:xfrm>
            <a:custGeom>
              <a:avLst/>
              <a:gdLst/>
              <a:ahLst/>
              <a:cxnLst/>
              <a:rect l="l" t="t" r="r" b="b"/>
              <a:pathLst>
                <a:path w="2065" h="1032" extrusionOk="0">
                  <a:moveTo>
                    <a:pt x="0" y="0"/>
                  </a:moveTo>
                  <a:lnTo>
                    <a:pt x="0" y="1032"/>
                  </a:lnTo>
                  <a:lnTo>
                    <a:pt x="2064" y="1032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89"/>
            <p:cNvSpPr/>
            <p:nvPr/>
          </p:nvSpPr>
          <p:spPr>
            <a:xfrm>
              <a:off x="2157037" y="1619715"/>
              <a:ext cx="38110" cy="19046"/>
            </a:xfrm>
            <a:custGeom>
              <a:avLst/>
              <a:gdLst/>
              <a:ahLst/>
              <a:cxnLst/>
              <a:rect l="l" t="t" r="r" b="b"/>
              <a:pathLst>
                <a:path w="2065" h="1032" extrusionOk="0">
                  <a:moveTo>
                    <a:pt x="1" y="0"/>
                  </a:moveTo>
                  <a:lnTo>
                    <a:pt x="1" y="1032"/>
                  </a:lnTo>
                  <a:lnTo>
                    <a:pt x="2065" y="1032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89"/>
            <p:cNvSpPr/>
            <p:nvPr/>
          </p:nvSpPr>
          <p:spPr>
            <a:xfrm>
              <a:off x="1927106" y="1544917"/>
              <a:ext cx="152383" cy="152383"/>
            </a:xfrm>
            <a:custGeom>
              <a:avLst/>
              <a:gdLst/>
              <a:ahLst/>
              <a:cxnLst/>
              <a:rect l="l" t="t" r="r" b="b"/>
              <a:pathLst>
                <a:path w="8257" h="8257" extrusionOk="0">
                  <a:moveTo>
                    <a:pt x="7225" y="1032"/>
                  </a:moveTo>
                  <a:lnTo>
                    <a:pt x="7225" y="7224"/>
                  </a:lnTo>
                  <a:lnTo>
                    <a:pt x="1033" y="7224"/>
                  </a:lnTo>
                  <a:lnTo>
                    <a:pt x="1033" y="1032"/>
                  </a:lnTo>
                  <a:close/>
                  <a:moveTo>
                    <a:pt x="0" y="0"/>
                  </a:moveTo>
                  <a:lnTo>
                    <a:pt x="0" y="8257"/>
                  </a:lnTo>
                  <a:lnTo>
                    <a:pt x="8256" y="8257"/>
                  </a:lnTo>
                  <a:lnTo>
                    <a:pt x="8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7" name="Google Shape;1617;p89"/>
          <p:cNvGrpSpPr/>
          <p:nvPr/>
        </p:nvGrpSpPr>
        <p:grpSpPr>
          <a:xfrm>
            <a:off x="6006728" y="1972977"/>
            <a:ext cx="528394" cy="464322"/>
            <a:chOff x="2476696" y="1391482"/>
            <a:chExt cx="325546" cy="286071"/>
          </a:xfrm>
        </p:grpSpPr>
        <p:sp>
          <p:nvSpPr>
            <p:cNvPr id="1618" name="Google Shape;1618;p89"/>
            <p:cNvSpPr/>
            <p:nvPr/>
          </p:nvSpPr>
          <p:spPr>
            <a:xfrm>
              <a:off x="2630777" y="1391482"/>
              <a:ext cx="171465" cy="171798"/>
            </a:xfrm>
            <a:custGeom>
              <a:avLst/>
              <a:gdLst/>
              <a:ahLst/>
              <a:cxnLst/>
              <a:rect l="l" t="t" r="r" b="b"/>
              <a:pathLst>
                <a:path w="9291" h="9309" extrusionOk="0">
                  <a:moveTo>
                    <a:pt x="4129" y="1089"/>
                  </a:moveTo>
                  <a:lnTo>
                    <a:pt x="4129" y="2160"/>
                  </a:lnTo>
                  <a:cubicBezTo>
                    <a:pt x="3529" y="2385"/>
                    <a:pt x="3098" y="2948"/>
                    <a:pt x="3098" y="3623"/>
                  </a:cubicBezTo>
                  <a:cubicBezTo>
                    <a:pt x="3098" y="4486"/>
                    <a:pt x="3791" y="5180"/>
                    <a:pt x="4636" y="5180"/>
                  </a:cubicBezTo>
                  <a:cubicBezTo>
                    <a:pt x="4937" y="5180"/>
                    <a:pt x="5162" y="5405"/>
                    <a:pt x="5162" y="5687"/>
                  </a:cubicBezTo>
                  <a:cubicBezTo>
                    <a:pt x="5162" y="5968"/>
                    <a:pt x="4937" y="6213"/>
                    <a:pt x="4636" y="6213"/>
                  </a:cubicBezTo>
                  <a:cubicBezTo>
                    <a:pt x="4429" y="6213"/>
                    <a:pt x="4242" y="6081"/>
                    <a:pt x="4167" y="5893"/>
                  </a:cubicBezTo>
                  <a:lnTo>
                    <a:pt x="3210" y="6288"/>
                  </a:lnTo>
                  <a:cubicBezTo>
                    <a:pt x="3398" y="6701"/>
                    <a:pt x="3716" y="7019"/>
                    <a:pt x="4129" y="7151"/>
                  </a:cubicBezTo>
                  <a:lnTo>
                    <a:pt x="4129" y="8239"/>
                  </a:lnTo>
                  <a:cubicBezTo>
                    <a:pt x="2385" y="7995"/>
                    <a:pt x="1034" y="6475"/>
                    <a:pt x="1034" y="4654"/>
                  </a:cubicBezTo>
                  <a:cubicBezTo>
                    <a:pt x="1034" y="2835"/>
                    <a:pt x="2385" y="1334"/>
                    <a:pt x="4129" y="1089"/>
                  </a:cubicBezTo>
                  <a:close/>
                  <a:moveTo>
                    <a:pt x="5162" y="1089"/>
                  </a:moveTo>
                  <a:cubicBezTo>
                    <a:pt x="6906" y="1334"/>
                    <a:pt x="8257" y="2835"/>
                    <a:pt x="8257" y="4654"/>
                  </a:cubicBezTo>
                  <a:cubicBezTo>
                    <a:pt x="8257" y="6475"/>
                    <a:pt x="6906" y="7995"/>
                    <a:pt x="5162" y="8239"/>
                  </a:cubicBezTo>
                  <a:lnTo>
                    <a:pt x="5162" y="7151"/>
                  </a:lnTo>
                  <a:cubicBezTo>
                    <a:pt x="5762" y="6944"/>
                    <a:pt x="6193" y="6363"/>
                    <a:pt x="6193" y="5687"/>
                  </a:cubicBezTo>
                  <a:cubicBezTo>
                    <a:pt x="6193" y="4842"/>
                    <a:pt x="5500" y="4149"/>
                    <a:pt x="4636" y="4149"/>
                  </a:cubicBezTo>
                  <a:cubicBezTo>
                    <a:pt x="4354" y="4149"/>
                    <a:pt x="4129" y="3904"/>
                    <a:pt x="4129" y="3623"/>
                  </a:cubicBezTo>
                  <a:cubicBezTo>
                    <a:pt x="4129" y="3341"/>
                    <a:pt x="4354" y="3116"/>
                    <a:pt x="4636" y="3116"/>
                  </a:cubicBezTo>
                  <a:cubicBezTo>
                    <a:pt x="4842" y="3116"/>
                    <a:pt x="5030" y="3228"/>
                    <a:pt x="5124" y="3416"/>
                  </a:cubicBezTo>
                  <a:lnTo>
                    <a:pt x="6063" y="3023"/>
                  </a:lnTo>
                  <a:cubicBezTo>
                    <a:pt x="5893" y="2610"/>
                    <a:pt x="5555" y="2310"/>
                    <a:pt x="5162" y="2160"/>
                  </a:cubicBezTo>
                  <a:lnTo>
                    <a:pt x="5162" y="1089"/>
                  </a:lnTo>
                  <a:close/>
                  <a:moveTo>
                    <a:pt x="4636" y="1"/>
                  </a:moveTo>
                  <a:cubicBezTo>
                    <a:pt x="2084" y="1"/>
                    <a:pt x="1" y="2102"/>
                    <a:pt x="1" y="4654"/>
                  </a:cubicBezTo>
                  <a:cubicBezTo>
                    <a:pt x="1" y="7226"/>
                    <a:pt x="2084" y="9308"/>
                    <a:pt x="4636" y="9308"/>
                  </a:cubicBezTo>
                  <a:cubicBezTo>
                    <a:pt x="7206" y="9308"/>
                    <a:pt x="9290" y="7226"/>
                    <a:pt x="9290" y="4654"/>
                  </a:cubicBezTo>
                  <a:cubicBezTo>
                    <a:pt x="9290" y="2102"/>
                    <a:pt x="7206" y="1"/>
                    <a:pt x="4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89"/>
            <p:cNvSpPr/>
            <p:nvPr/>
          </p:nvSpPr>
          <p:spPr>
            <a:xfrm>
              <a:off x="2476696" y="1525151"/>
              <a:ext cx="267690" cy="152401"/>
            </a:xfrm>
            <a:custGeom>
              <a:avLst/>
              <a:gdLst/>
              <a:ahLst/>
              <a:cxnLst/>
              <a:rect l="l" t="t" r="r" b="b"/>
              <a:pathLst>
                <a:path w="14505" h="8258" extrusionOk="0">
                  <a:moveTo>
                    <a:pt x="2102" y="1034"/>
                  </a:moveTo>
                  <a:lnTo>
                    <a:pt x="2102" y="4129"/>
                  </a:lnTo>
                  <a:lnTo>
                    <a:pt x="1051" y="4129"/>
                  </a:lnTo>
                  <a:lnTo>
                    <a:pt x="1051" y="1034"/>
                  </a:lnTo>
                  <a:close/>
                  <a:moveTo>
                    <a:pt x="5948" y="1034"/>
                  </a:moveTo>
                  <a:lnTo>
                    <a:pt x="9551" y="4655"/>
                  </a:lnTo>
                  <a:lnTo>
                    <a:pt x="8820" y="5387"/>
                  </a:lnTo>
                  <a:lnTo>
                    <a:pt x="6343" y="2910"/>
                  </a:lnTo>
                  <a:lnTo>
                    <a:pt x="5610" y="3641"/>
                  </a:lnTo>
                  <a:lnTo>
                    <a:pt x="8820" y="6831"/>
                  </a:lnTo>
                  <a:lnTo>
                    <a:pt x="9458" y="6193"/>
                  </a:lnTo>
                  <a:lnTo>
                    <a:pt x="13473" y="6193"/>
                  </a:lnTo>
                  <a:lnTo>
                    <a:pt x="13473" y="7226"/>
                  </a:lnTo>
                  <a:lnTo>
                    <a:pt x="6981" y="7226"/>
                  </a:lnTo>
                  <a:lnTo>
                    <a:pt x="3866" y="4129"/>
                  </a:lnTo>
                  <a:lnTo>
                    <a:pt x="3133" y="4129"/>
                  </a:lnTo>
                  <a:lnTo>
                    <a:pt x="3133" y="1034"/>
                  </a:lnTo>
                  <a:close/>
                  <a:moveTo>
                    <a:pt x="0" y="1"/>
                  </a:moveTo>
                  <a:lnTo>
                    <a:pt x="0" y="5162"/>
                  </a:lnTo>
                  <a:lnTo>
                    <a:pt x="3453" y="5162"/>
                  </a:lnTo>
                  <a:lnTo>
                    <a:pt x="6548" y="8257"/>
                  </a:lnTo>
                  <a:lnTo>
                    <a:pt x="14505" y="8257"/>
                  </a:lnTo>
                  <a:lnTo>
                    <a:pt x="14505" y="5162"/>
                  </a:lnTo>
                  <a:lnTo>
                    <a:pt x="10509" y="5162"/>
                  </a:lnTo>
                  <a:lnTo>
                    <a:pt x="11014" y="4655"/>
                  </a:lnTo>
                  <a:lnTo>
                    <a:pt x="6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63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999" name="Google Shape;999;p63"/>
          <p:cNvSpPr txBox="1">
            <a:spLocks noGrp="1"/>
          </p:cNvSpPr>
          <p:nvPr>
            <p:ph type="subTitle" idx="1"/>
          </p:nvPr>
        </p:nvSpPr>
        <p:spPr>
          <a:xfrm>
            <a:off x="1181075" y="2165225"/>
            <a:ext cx="265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Puedes describir en qué consiste la sección aquí</a:t>
            </a:r>
            <a:endParaRPr/>
          </a:p>
        </p:txBody>
      </p:sp>
      <p:sp>
        <p:nvSpPr>
          <p:cNvPr id="1000" name="Google Shape;1000;p63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181075" y="1404325"/>
            <a:ext cx="1379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001" name="Google Shape;1001;p63">
            <a:hlinkClick r:id="rId3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181075" y="1855175"/>
            <a:ext cx="320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y estrategia</a:t>
            </a:r>
            <a:endParaRPr/>
          </a:p>
        </p:txBody>
      </p:sp>
      <p:sp>
        <p:nvSpPr>
          <p:cNvPr id="1002" name="Google Shape;1002;p63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1181075" y="2972125"/>
            <a:ext cx="1379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003" name="Google Shape;1003;p63"/>
          <p:cNvSpPr txBox="1">
            <a:spLocks noGrp="1"/>
          </p:cNvSpPr>
          <p:nvPr>
            <p:ph type="subTitle" idx="5"/>
          </p:nvPr>
        </p:nvSpPr>
        <p:spPr>
          <a:xfrm>
            <a:off x="1181075" y="3733025"/>
            <a:ext cx="265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Puedes describir en qué consiste la sección aquí</a:t>
            </a:r>
            <a:endParaRPr/>
          </a:p>
        </p:txBody>
      </p:sp>
      <p:sp>
        <p:nvSpPr>
          <p:cNvPr id="1004" name="Google Shape;1004;p63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1181075" y="3422975"/>
            <a:ext cx="320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Gestión del cambio</a:t>
            </a:r>
            <a:endParaRPr/>
          </a:p>
        </p:txBody>
      </p:sp>
      <p:sp>
        <p:nvSpPr>
          <p:cNvPr id="1005" name="Google Shape;1005;p63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4492350" y="1404325"/>
            <a:ext cx="1379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006" name="Google Shape;1006;p63"/>
          <p:cNvSpPr txBox="1">
            <a:spLocks noGrp="1"/>
          </p:cNvSpPr>
          <p:nvPr>
            <p:ph type="subTitle" idx="8"/>
          </p:nvPr>
        </p:nvSpPr>
        <p:spPr>
          <a:xfrm>
            <a:off x="4492350" y="2165225"/>
            <a:ext cx="265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Puedes describir en qué consiste la sección aquí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63">
            <a:hlinkClick r:id="" action="ppaction://noaction"/>
          </p:cNvPr>
          <p:cNvSpPr txBox="1">
            <a:spLocks noGrp="1"/>
          </p:cNvSpPr>
          <p:nvPr>
            <p:ph type="subTitle" idx="9"/>
          </p:nvPr>
        </p:nvSpPr>
        <p:spPr>
          <a:xfrm>
            <a:off x="4492350" y="1855175"/>
            <a:ext cx="393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Propuesta de consultoría</a:t>
            </a:r>
            <a:endParaRPr/>
          </a:p>
        </p:txBody>
      </p:sp>
      <p:sp>
        <p:nvSpPr>
          <p:cNvPr id="1008" name="Google Shape;1008;p63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4492350" y="2972125"/>
            <a:ext cx="1379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009" name="Google Shape;1009;p63"/>
          <p:cNvSpPr txBox="1">
            <a:spLocks noGrp="1"/>
          </p:cNvSpPr>
          <p:nvPr>
            <p:ph type="subTitle" idx="14"/>
          </p:nvPr>
        </p:nvSpPr>
        <p:spPr>
          <a:xfrm>
            <a:off x="4492350" y="3733025"/>
            <a:ext cx="265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Puedes describir en qué consiste la sección aquí</a:t>
            </a:r>
            <a:endParaRPr/>
          </a:p>
        </p:txBody>
      </p:sp>
      <p:sp>
        <p:nvSpPr>
          <p:cNvPr id="1010" name="Google Shape;1010;p63">
            <a:hlinkClick r:id="" action="ppaction://noaction"/>
          </p:cNvPr>
          <p:cNvSpPr txBox="1">
            <a:spLocks noGrp="1"/>
          </p:cNvSpPr>
          <p:nvPr>
            <p:ph type="subTitle" idx="15"/>
          </p:nvPr>
        </p:nvSpPr>
        <p:spPr>
          <a:xfrm>
            <a:off x="4492350" y="3422975"/>
            <a:ext cx="393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de cambios</a:t>
            </a:r>
            <a:endParaRPr/>
          </a:p>
        </p:txBody>
      </p:sp>
      <p:pic>
        <p:nvPicPr>
          <p:cNvPr id="1011" name="Google Shape;1011;p63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720002" y="1017725"/>
            <a:ext cx="7703999" cy="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1017" name="Google Shape;1017;p64"/>
          <p:cNvSpPr txBox="1">
            <a:spLocks noGrp="1"/>
          </p:cNvSpPr>
          <p:nvPr>
            <p:ph type="title" idx="2"/>
          </p:nvPr>
        </p:nvSpPr>
        <p:spPr>
          <a:xfrm>
            <a:off x="835100" y="1175725"/>
            <a:ext cx="1233300" cy="41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018" name="Google Shape;1018;p64"/>
          <p:cNvSpPr txBox="1">
            <a:spLocks noGrp="1"/>
          </p:cNvSpPr>
          <p:nvPr>
            <p:ph type="subTitle" idx="1"/>
          </p:nvPr>
        </p:nvSpPr>
        <p:spPr>
          <a:xfrm>
            <a:off x="835100" y="2269775"/>
            <a:ext cx="2388000" cy="46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Puedes describir en qué consiste la sección</a:t>
            </a:r>
            <a:endParaRPr/>
          </a:p>
        </p:txBody>
      </p:sp>
      <p:sp>
        <p:nvSpPr>
          <p:cNvPr id="1019" name="Google Shape;1019;p64"/>
          <p:cNvSpPr txBox="1">
            <a:spLocks noGrp="1"/>
          </p:cNvSpPr>
          <p:nvPr>
            <p:ph type="subTitle" idx="3"/>
          </p:nvPr>
        </p:nvSpPr>
        <p:spPr>
          <a:xfrm>
            <a:off x="835100" y="1626575"/>
            <a:ext cx="2388000" cy="64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y estrategia</a:t>
            </a:r>
            <a:endParaRPr/>
          </a:p>
        </p:txBody>
      </p:sp>
      <p:sp>
        <p:nvSpPr>
          <p:cNvPr id="1020" name="Google Shape;1020;p64"/>
          <p:cNvSpPr txBox="1">
            <a:spLocks noGrp="1"/>
          </p:cNvSpPr>
          <p:nvPr>
            <p:ph type="title" idx="4"/>
          </p:nvPr>
        </p:nvSpPr>
        <p:spPr>
          <a:xfrm>
            <a:off x="3316900" y="1175725"/>
            <a:ext cx="1233300" cy="41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021" name="Google Shape;1021;p64"/>
          <p:cNvSpPr txBox="1">
            <a:spLocks noGrp="1"/>
          </p:cNvSpPr>
          <p:nvPr>
            <p:ph type="subTitle" idx="5"/>
          </p:nvPr>
        </p:nvSpPr>
        <p:spPr>
          <a:xfrm>
            <a:off x="3316900" y="2269775"/>
            <a:ext cx="2390100" cy="46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Puedes describir en qué consiste la sección</a:t>
            </a:r>
            <a:endParaRPr/>
          </a:p>
        </p:txBody>
      </p:sp>
      <p:sp>
        <p:nvSpPr>
          <p:cNvPr id="1022" name="Google Shape;1022;p64"/>
          <p:cNvSpPr txBox="1">
            <a:spLocks noGrp="1"/>
          </p:cNvSpPr>
          <p:nvPr>
            <p:ph type="subTitle" idx="6"/>
          </p:nvPr>
        </p:nvSpPr>
        <p:spPr>
          <a:xfrm>
            <a:off x="3316900" y="1626575"/>
            <a:ext cx="2279700" cy="64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Propuesta de consultoría</a:t>
            </a:r>
            <a:endParaRPr/>
          </a:p>
        </p:txBody>
      </p:sp>
      <p:sp>
        <p:nvSpPr>
          <p:cNvPr id="1023" name="Google Shape;1023;p64"/>
          <p:cNvSpPr txBox="1">
            <a:spLocks noGrp="1"/>
          </p:cNvSpPr>
          <p:nvPr>
            <p:ph type="title" idx="7"/>
          </p:nvPr>
        </p:nvSpPr>
        <p:spPr>
          <a:xfrm>
            <a:off x="5798700" y="1175725"/>
            <a:ext cx="1233300" cy="41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024" name="Google Shape;1024;p64"/>
          <p:cNvSpPr txBox="1">
            <a:spLocks noGrp="1"/>
          </p:cNvSpPr>
          <p:nvPr>
            <p:ph type="subTitle" idx="8"/>
          </p:nvPr>
        </p:nvSpPr>
        <p:spPr>
          <a:xfrm>
            <a:off x="5918803" y="2269775"/>
            <a:ext cx="2390100" cy="46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Puedes describir en qué consiste la sección</a:t>
            </a:r>
            <a:endParaRPr/>
          </a:p>
        </p:txBody>
      </p:sp>
      <p:sp>
        <p:nvSpPr>
          <p:cNvPr id="1025" name="Google Shape;1025;p64"/>
          <p:cNvSpPr txBox="1">
            <a:spLocks noGrp="1"/>
          </p:cNvSpPr>
          <p:nvPr>
            <p:ph type="subTitle" idx="9"/>
          </p:nvPr>
        </p:nvSpPr>
        <p:spPr>
          <a:xfrm>
            <a:off x="5798700" y="1626575"/>
            <a:ext cx="2279700" cy="64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Gestión del cambio</a:t>
            </a:r>
            <a:endParaRPr/>
          </a:p>
        </p:txBody>
      </p:sp>
      <p:sp>
        <p:nvSpPr>
          <p:cNvPr id="1026" name="Google Shape;1026;p64"/>
          <p:cNvSpPr txBox="1">
            <a:spLocks noGrp="1"/>
          </p:cNvSpPr>
          <p:nvPr>
            <p:ph type="subTitle" idx="15"/>
          </p:nvPr>
        </p:nvSpPr>
        <p:spPr>
          <a:xfrm>
            <a:off x="835100" y="3330500"/>
            <a:ext cx="2388000" cy="64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de cambios</a:t>
            </a:r>
            <a:endParaRPr/>
          </a:p>
        </p:txBody>
      </p:sp>
      <p:sp>
        <p:nvSpPr>
          <p:cNvPr id="1027" name="Google Shape;1027;p64"/>
          <p:cNvSpPr txBox="1">
            <a:spLocks noGrp="1"/>
          </p:cNvSpPr>
          <p:nvPr>
            <p:ph type="title" idx="13"/>
          </p:nvPr>
        </p:nvSpPr>
        <p:spPr>
          <a:xfrm>
            <a:off x="835100" y="2879638"/>
            <a:ext cx="1233300" cy="41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028" name="Google Shape;1028;p64"/>
          <p:cNvSpPr txBox="1">
            <a:spLocks noGrp="1"/>
          </p:cNvSpPr>
          <p:nvPr>
            <p:ph type="subTitle" idx="14"/>
          </p:nvPr>
        </p:nvSpPr>
        <p:spPr>
          <a:xfrm>
            <a:off x="835100" y="3973700"/>
            <a:ext cx="2388000" cy="46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Puedes describir en qué consiste la sección</a:t>
            </a:r>
            <a:endParaRPr/>
          </a:p>
        </p:txBody>
      </p:sp>
      <p:sp>
        <p:nvSpPr>
          <p:cNvPr id="1029" name="Google Shape;1029;p64"/>
          <p:cNvSpPr txBox="1">
            <a:spLocks noGrp="1"/>
          </p:cNvSpPr>
          <p:nvPr>
            <p:ph type="title" idx="16"/>
          </p:nvPr>
        </p:nvSpPr>
        <p:spPr>
          <a:xfrm>
            <a:off x="3316900" y="2879638"/>
            <a:ext cx="1233300" cy="41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  <p:sp>
        <p:nvSpPr>
          <p:cNvPr id="1030" name="Google Shape;1030;p64"/>
          <p:cNvSpPr txBox="1">
            <a:spLocks noGrp="1"/>
          </p:cNvSpPr>
          <p:nvPr>
            <p:ph type="subTitle" idx="17"/>
          </p:nvPr>
        </p:nvSpPr>
        <p:spPr>
          <a:xfrm>
            <a:off x="3316900" y="3973697"/>
            <a:ext cx="2390100" cy="46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Puedes describir en qué consiste la sección</a:t>
            </a:r>
            <a:endParaRPr/>
          </a:p>
        </p:txBody>
      </p:sp>
      <p:sp>
        <p:nvSpPr>
          <p:cNvPr id="1031" name="Google Shape;1031;p64"/>
          <p:cNvSpPr txBox="1">
            <a:spLocks noGrp="1"/>
          </p:cNvSpPr>
          <p:nvPr>
            <p:ph type="subTitle" idx="18"/>
          </p:nvPr>
        </p:nvSpPr>
        <p:spPr>
          <a:xfrm>
            <a:off x="3316900" y="3330506"/>
            <a:ext cx="2279700" cy="64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Análisis de resultados</a:t>
            </a:r>
            <a:endParaRPr/>
          </a:p>
        </p:txBody>
      </p:sp>
      <p:sp>
        <p:nvSpPr>
          <p:cNvPr id="1032" name="Google Shape;1032;p64"/>
          <p:cNvSpPr txBox="1">
            <a:spLocks noGrp="1"/>
          </p:cNvSpPr>
          <p:nvPr>
            <p:ph type="title" idx="19"/>
          </p:nvPr>
        </p:nvSpPr>
        <p:spPr>
          <a:xfrm>
            <a:off x="5798700" y="2879638"/>
            <a:ext cx="1233300" cy="41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/>
          </a:p>
        </p:txBody>
      </p:sp>
      <p:sp>
        <p:nvSpPr>
          <p:cNvPr id="1033" name="Google Shape;1033;p64"/>
          <p:cNvSpPr txBox="1">
            <a:spLocks noGrp="1"/>
          </p:cNvSpPr>
          <p:nvPr>
            <p:ph type="subTitle" idx="20"/>
          </p:nvPr>
        </p:nvSpPr>
        <p:spPr>
          <a:xfrm>
            <a:off x="5918803" y="3973697"/>
            <a:ext cx="2390100" cy="46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Puedes describir en qué consiste la sección</a:t>
            </a:r>
            <a:endParaRPr/>
          </a:p>
        </p:txBody>
      </p:sp>
      <p:sp>
        <p:nvSpPr>
          <p:cNvPr id="1034" name="Google Shape;1034;p64"/>
          <p:cNvSpPr txBox="1">
            <a:spLocks noGrp="1"/>
          </p:cNvSpPr>
          <p:nvPr>
            <p:ph type="subTitle" idx="21"/>
          </p:nvPr>
        </p:nvSpPr>
        <p:spPr>
          <a:xfrm>
            <a:off x="5798700" y="3330506"/>
            <a:ext cx="2279700" cy="64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Conclusiones finales</a:t>
            </a:r>
            <a:endParaRPr/>
          </a:p>
        </p:txBody>
      </p:sp>
      <p:pic>
        <p:nvPicPr>
          <p:cNvPr id="1035" name="Google Shape;1035;p64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720002" y="1017725"/>
            <a:ext cx="7703999" cy="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5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1041" name="Google Shape;1041;p65"/>
          <p:cNvSpPr txBox="1">
            <a:spLocks noGrp="1"/>
          </p:cNvSpPr>
          <p:nvPr>
            <p:ph type="title" idx="4"/>
          </p:nvPr>
        </p:nvSpPr>
        <p:spPr>
          <a:xfrm>
            <a:off x="3955340" y="1251925"/>
            <a:ext cx="1233300" cy="41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042" name="Google Shape;1042;p65"/>
          <p:cNvSpPr txBox="1">
            <a:spLocks noGrp="1"/>
          </p:cNvSpPr>
          <p:nvPr>
            <p:ph type="title" idx="7"/>
          </p:nvPr>
        </p:nvSpPr>
        <p:spPr>
          <a:xfrm>
            <a:off x="6436711" y="1251925"/>
            <a:ext cx="1233300" cy="41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043" name="Google Shape;1043;p65"/>
          <p:cNvSpPr txBox="1">
            <a:spLocks noGrp="1"/>
          </p:cNvSpPr>
          <p:nvPr>
            <p:ph type="subTitle" idx="6"/>
          </p:nvPr>
        </p:nvSpPr>
        <p:spPr>
          <a:xfrm>
            <a:off x="3397040" y="1702775"/>
            <a:ext cx="2349900" cy="60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Propuesta de consultoría</a:t>
            </a:r>
            <a:endParaRPr b="0"/>
          </a:p>
        </p:txBody>
      </p:sp>
      <p:sp>
        <p:nvSpPr>
          <p:cNvPr id="1044" name="Google Shape;1044;p65"/>
          <p:cNvSpPr txBox="1">
            <a:spLocks noGrp="1"/>
          </p:cNvSpPr>
          <p:nvPr>
            <p:ph type="title" idx="2"/>
          </p:nvPr>
        </p:nvSpPr>
        <p:spPr>
          <a:xfrm>
            <a:off x="1473994" y="1251925"/>
            <a:ext cx="1233300" cy="41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045" name="Google Shape;1045;p65"/>
          <p:cNvSpPr txBox="1">
            <a:spLocks noGrp="1"/>
          </p:cNvSpPr>
          <p:nvPr>
            <p:ph type="subTitle" idx="1"/>
          </p:nvPr>
        </p:nvSpPr>
        <p:spPr>
          <a:xfrm>
            <a:off x="889444" y="2345975"/>
            <a:ext cx="2402400" cy="46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Puedes describir en qué consiste la sección</a:t>
            </a:r>
            <a:endParaRPr/>
          </a:p>
        </p:txBody>
      </p:sp>
      <p:sp>
        <p:nvSpPr>
          <p:cNvPr id="1046" name="Google Shape;1046;p65"/>
          <p:cNvSpPr txBox="1">
            <a:spLocks noGrp="1"/>
          </p:cNvSpPr>
          <p:nvPr>
            <p:ph type="subTitle" idx="3"/>
          </p:nvPr>
        </p:nvSpPr>
        <p:spPr>
          <a:xfrm>
            <a:off x="915694" y="1702775"/>
            <a:ext cx="2349900" cy="60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y estrategia</a:t>
            </a:r>
            <a:endParaRPr/>
          </a:p>
        </p:txBody>
      </p:sp>
      <p:sp>
        <p:nvSpPr>
          <p:cNvPr id="1047" name="Google Shape;1047;p65"/>
          <p:cNvSpPr txBox="1">
            <a:spLocks noGrp="1"/>
          </p:cNvSpPr>
          <p:nvPr>
            <p:ph type="subTitle" idx="9"/>
          </p:nvPr>
        </p:nvSpPr>
        <p:spPr>
          <a:xfrm>
            <a:off x="5878411" y="1702775"/>
            <a:ext cx="2349900" cy="60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Gestión del cambio</a:t>
            </a:r>
            <a:endParaRPr/>
          </a:p>
        </p:txBody>
      </p:sp>
      <p:sp>
        <p:nvSpPr>
          <p:cNvPr id="1048" name="Google Shape;1048;p65"/>
          <p:cNvSpPr txBox="1">
            <a:spLocks noGrp="1"/>
          </p:cNvSpPr>
          <p:nvPr>
            <p:ph type="subTitle" idx="14"/>
          </p:nvPr>
        </p:nvSpPr>
        <p:spPr>
          <a:xfrm>
            <a:off x="2244948" y="4142225"/>
            <a:ext cx="2402400" cy="46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Puedes describir en qué consiste la sección</a:t>
            </a:r>
            <a:endParaRPr/>
          </a:p>
        </p:txBody>
      </p:sp>
      <p:sp>
        <p:nvSpPr>
          <p:cNvPr id="1049" name="Google Shape;1049;p65"/>
          <p:cNvSpPr txBox="1">
            <a:spLocks noGrp="1"/>
          </p:cNvSpPr>
          <p:nvPr>
            <p:ph type="subTitle" idx="5"/>
          </p:nvPr>
        </p:nvSpPr>
        <p:spPr>
          <a:xfrm>
            <a:off x="3370790" y="2345975"/>
            <a:ext cx="2402400" cy="46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Puedes describir en qué consiste la sección</a:t>
            </a:r>
            <a:endParaRPr/>
          </a:p>
        </p:txBody>
      </p:sp>
      <p:sp>
        <p:nvSpPr>
          <p:cNvPr id="1050" name="Google Shape;1050;p65"/>
          <p:cNvSpPr txBox="1">
            <a:spLocks noGrp="1"/>
          </p:cNvSpPr>
          <p:nvPr>
            <p:ph type="subTitle" idx="8"/>
          </p:nvPr>
        </p:nvSpPr>
        <p:spPr>
          <a:xfrm>
            <a:off x="5852161" y="2345975"/>
            <a:ext cx="2402400" cy="46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Puedes describir en qué consiste la sección</a:t>
            </a:r>
            <a:endParaRPr/>
          </a:p>
        </p:txBody>
      </p:sp>
      <p:sp>
        <p:nvSpPr>
          <p:cNvPr id="1051" name="Google Shape;1051;p65"/>
          <p:cNvSpPr txBox="1">
            <a:spLocks noGrp="1"/>
          </p:cNvSpPr>
          <p:nvPr>
            <p:ph type="title" idx="13"/>
          </p:nvPr>
        </p:nvSpPr>
        <p:spPr>
          <a:xfrm>
            <a:off x="2829498" y="3048175"/>
            <a:ext cx="1233300" cy="41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052" name="Google Shape;1052;p65"/>
          <p:cNvSpPr txBox="1">
            <a:spLocks noGrp="1"/>
          </p:cNvSpPr>
          <p:nvPr>
            <p:ph type="subTitle" idx="15"/>
          </p:nvPr>
        </p:nvSpPr>
        <p:spPr>
          <a:xfrm>
            <a:off x="2269698" y="3499025"/>
            <a:ext cx="2352900" cy="60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de cambios</a:t>
            </a:r>
            <a:endParaRPr/>
          </a:p>
        </p:txBody>
      </p:sp>
      <p:sp>
        <p:nvSpPr>
          <p:cNvPr id="1053" name="Google Shape;1053;p65"/>
          <p:cNvSpPr txBox="1">
            <a:spLocks noGrp="1"/>
          </p:cNvSpPr>
          <p:nvPr>
            <p:ph type="title" idx="16"/>
          </p:nvPr>
        </p:nvSpPr>
        <p:spPr>
          <a:xfrm>
            <a:off x="5306805" y="3048175"/>
            <a:ext cx="1233300" cy="41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  <p:sp>
        <p:nvSpPr>
          <p:cNvPr id="1054" name="Google Shape;1054;p65"/>
          <p:cNvSpPr txBox="1">
            <a:spLocks noGrp="1"/>
          </p:cNvSpPr>
          <p:nvPr>
            <p:ph type="subTitle" idx="17"/>
          </p:nvPr>
        </p:nvSpPr>
        <p:spPr>
          <a:xfrm>
            <a:off x="4722255" y="4142225"/>
            <a:ext cx="2402400" cy="46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Puedes describir en qué consiste la sección</a:t>
            </a:r>
            <a:endParaRPr/>
          </a:p>
        </p:txBody>
      </p:sp>
      <p:sp>
        <p:nvSpPr>
          <p:cNvPr id="1055" name="Google Shape;1055;p65"/>
          <p:cNvSpPr txBox="1">
            <a:spLocks noGrp="1"/>
          </p:cNvSpPr>
          <p:nvPr>
            <p:ph type="subTitle" idx="18"/>
          </p:nvPr>
        </p:nvSpPr>
        <p:spPr>
          <a:xfrm>
            <a:off x="4783605" y="3499025"/>
            <a:ext cx="2349900" cy="60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Análisis de resultados</a:t>
            </a:r>
            <a:endParaRPr/>
          </a:p>
        </p:txBody>
      </p:sp>
      <p:pic>
        <p:nvPicPr>
          <p:cNvPr id="1056" name="Google Shape;1056;p65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720002" y="1017725"/>
            <a:ext cx="7703999" cy="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66"/>
          <p:cNvSpPr txBox="1">
            <a:spLocks noGrp="1"/>
          </p:cNvSpPr>
          <p:nvPr>
            <p:ph type="subTitle" idx="1"/>
          </p:nvPr>
        </p:nvSpPr>
        <p:spPr>
          <a:xfrm>
            <a:off x="1335900" y="1313983"/>
            <a:ext cx="6472200" cy="2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“Venus tiene un nombre precioso y es el segundo planeta más cercano al Sol. Es un planeta caluroso, incluso más que Mercurio”</a:t>
            </a:r>
            <a:endParaRPr/>
          </a:p>
        </p:txBody>
      </p:sp>
      <p:sp>
        <p:nvSpPr>
          <p:cNvPr id="1062" name="Google Shape;1062;p66"/>
          <p:cNvSpPr txBox="1">
            <a:spLocks noGrp="1"/>
          </p:cNvSpPr>
          <p:nvPr>
            <p:ph type="subTitle" idx="2"/>
          </p:nvPr>
        </p:nvSpPr>
        <p:spPr>
          <a:xfrm>
            <a:off x="1335900" y="3340217"/>
            <a:ext cx="64722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—Alguien Famoso</a:t>
            </a:r>
            <a:endParaRPr/>
          </a:p>
        </p:txBody>
      </p:sp>
      <p:pic>
        <p:nvPicPr>
          <p:cNvPr id="1063" name="Google Shape;1063;p66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1631375" y="3201775"/>
            <a:ext cx="5881251" cy="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67"/>
          <p:cNvSpPr txBox="1">
            <a:spLocks noGrp="1"/>
          </p:cNvSpPr>
          <p:nvPr>
            <p:ph type="subTitle" idx="1"/>
          </p:nvPr>
        </p:nvSpPr>
        <p:spPr>
          <a:xfrm>
            <a:off x="1027500" y="1313975"/>
            <a:ext cx="4660200" cy="2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“Venus tiene un nombre precioso y es el segundo planeta más cercano al Sol. Es un planeta caluroso, incluso más que Mercurio”</a:t>
            </a:r>
            <a:endParaRPr/>
          </a:p>
        </p:txBody>
      </p:sp>
      <p:sp>
        <p:nvSpPr>
          <p:cNvPr id="1069" name="Google Shape;1069;p67"/>
          <p:cNvSpPr txBox="1">
            <a:spLocks noGrp="1"/>
          </p:cNvSpPr>
          <p:nvPr>
            <p:ph type="subTitle" idx="2"/>
          </p:nvPr>
        </p:nvSpPr>
        <p:spPr>
          <a:xfrm>
            <a:off x="1027500" y="3678699"/>
            <a:ext cx="49827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—Alguien Famoso</a:t>
            </a:r>
            <a:endParaRPr/>
          </a:p>
        </p:txBody>
      </p:sp>
      <p:pic>
        <p:nvPicPr>
          <p:cNvPr id="1070" name="Google Shape;1070;p67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974350" y="3579150"/>
            <a:ext cx="4839524" cy="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8"/>
          <p:cNvSpPr txBox="1">
            <a:spLocks noGrp="1"/>
          </p:cNvSpPr>
          <p:nvPr>
            <p:ph type="title"/>
          </p:nvPr>
        </p:nvSpPr>
        <p:spPr>
          <a:xfrm>
            <a:off x="5027088" y="2369538"/>
            <a:ext cx="329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y estrategia</a:t>
            </a:r>
            <a:endParaRPr/>
          </a:p>
        </p:txBody>
      </p:sp>
      <p:sp>
        <p:nvSpPr>
          <p:cNvPr id="1076" name="Google Shape;1076;p68"/>
          <p:cNvSpPr txBox="1">
            <a:spLocks noGrp="1"/>
          </p:cNvSpPr>
          <p:nvPr>
            <p:ph type="subTitle" idx="1"/>
          </p:nvPr>
        </p:nvSpPr>
        <p:spPr>
          <a:xfrm>
            <a:off x="5303688" y="3495763"/>
            <a:ext cx="2745300" cy="9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Puedes describir en qué consiste la sección aquí</a:t>
            </a:r>
            <a:endParaRPr/>
          </a:p>
        </p:txBody>
      </p:sp>
      <p:sp>
        <p:nvSpPr>
          <p:cNvPr id="1077" name="Google Shape;1077;p68"/>
          <p:cNvSpPr txBox="1">
            <a:spLocks noGrp="1"/>
          </p:cNvSpPr>
          <p:nvPr>
            <p:ph type="title" idx="2"/>
          </p:nvPr>
        </p:nvSpPr>
        <p:spPr>
          <a:xfrm>
            <a:off x="5986800" y="746536"/>
            <a:ext cx="1379100" cy="14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pic>
        <p:nvPicPr>
          <p:cNvPr id="1078" name="Google Shape;1078;p68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4928675" y="3495775"/>
            <a:ext cx="3495325" cy="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68">
            <a:hlinkClick r:id="rId4" action="ppaction://hlinksldjump"/>
          </p:cNvPr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 rot="10800000">
            <a:off x="8325596" y="4461747"/>
            <a:ext cx="655551" cy="542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0" name="Google Shape;1080;p68"/>
          <p:cNvGrpSpPr/>
          <p:nvPr/>
        </p:nvGrpSpPr>
        <p:grpSpPr>
          <a:xfrm>
            <a:off x="8481070" y="4562826"/>
            <a:ext cx="344622" cy="340204"/>
            <a:chOff x="6238300" y="1426975"/>
            <a:chExt cx="489450" cy="483175"/>
          </a:xfrm>
        </p:grpSpPr>
        <p:sp>
          <p:nvSpPr>
            <p:cNvPr id="1081" name="Google Shape;1081;p68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2" name="Google Shape;1082;p68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3" name="Google Shape;1083;p68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69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5019454" y="1628269"/>
            <a:ext cx="613641" cy="56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69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5019454" y="2850394"/>
            <a:ext cx="613641" cy="56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69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1202979" y="1628269"/>
            <a:ext cx="613641" cy="56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69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1202979" y="2850394"/>
            <a:ext cx="613641" cy="569338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9"/>
          <p:cNvSpPr txBox="1">
            <a:spLocks noGrp="1"/>
          </p:cNvSpPr>
          <p:nvPr>
            <p:ph type="title"/>
          </p:nvPr>
        </p:nvSpPr>
        <p:spPr>
          <a:xfrm>
            <a:off x="954375" y="445025"/>
            <a:ext cx="74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 de planificación </a:t>
            </a:r>
            <a:r>
              <a:rPr lang="es">
                <a:solidFill>
                  <a:schemeClr val="lt2"/>
                </a:solidFill>
              </a:rPr>
              <a:t>estratégica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93" name="Google Shape;1093;p69"/>
          <p:cNvSpPr txBox="1">
            <a:spLocks noGrp="1"/>
          </p:cNvSpPr>
          <p:nvPr>
            <p:ph type="subTitle" idx="1"/>
          </p:nvPr>
        </p:nvSpPr>
        <p:spPr>
          <a:xfrm>
            <a:off x="1824025" y="2012825"/>
            <a:ext cx="27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es el segundo planeta más cercano al Sol</a:t>
            </a:r>
            <a:endParaRPr/>
          </a:p>
        </p:txBody>
      </p:sp>
      <p:sp>
        <p:nvSpPr>
          <p:cNvPr id="1094" name="Google Shape;1094;p69"/>
          <p:cNvSpPr txBox="1">
            <a:spLocks noGrp="1"/>
          </p:cNvSpPr>
          <p:nvPr>
            <p:ph type="subTitle" idx="2"/>
          </p:nvPr>
        </p:nvSpPr>
        <p:spPr>
          <a:xfrm>
            <a:off x="1824025" y="1626575"/>
            <a:ext cx="27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Misión</a:t>
            </a:r>
            <a:endParaRPr/>
          </a:p>
        </p:txBody>
      </p:sp>
      <p:sp>
        <p:nvSpPr>
          <p:cNvPr id="1095" name="Google Shape;1095;p69"/>
          <p:cNvSpPr txBox="1">
            <a:spLocks noGrp="1"/>
          </p:cNvSpPr>
          <p:nvPr>
            <p:ph type="subTitle" idx="3"/>
          </p:nvPr>
        </p:nvSpPr>
        <p:spPr>
          <a:xfrm>
            <a:off x="1824025" y="3306425"/>
            <a:ext cx="27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Marte contiene gran cantidad de óxido de hierro</a:t>
            </a:r>
            <a:endParaRPr/>
          </a:p>
        </p:txBody>
      </p:sp>
      <p:sp>
        <p:nvSpPr>
          <p:cNvPr id="1096" name="Google Shape;1096;p69"/>
          <p:cNvSpPr txBox="1">
            <a:spLocks noGrp="1"/>
          </p:cNvSpPr>
          <p:nvPr>
            <p:ph type="subTitle" idx="4"/>
          </p:nvPr>
        </p:nvSpPr>
        <p:spPr>
          <a:xfrm>
            <a:off x="1824025" y="2920175"/>
            <a:ext cx="27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1097" name="Google Shape;1097;p69"/>
          <p:cNvSpPr txBox="1">
            <a:spLocks noGrp="1"/>
          </p:cNvSpPr>
          <p:nvPr>
            <p:ph type="subTitle" idx="5"/>
          </p:nvPr>
        </p:nvSpPr>
        <p:spPr>
          <a:xfrm>
            <a:off x="5633100" y="2012825"/>
            <a:ext cx="27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Júpiter es el planeta más grande del sistema solar</a:t>
            </a:r>
            <a:endParaRPr/>
          </a:p>
        </p:txBody>
      </p:sp>
      <p:sp>
        <p:nvSpPr>
          <p:cNvPr id="1098" name="Google Shape;1098;p69"/>
          <p:cNvSpPr txBox="1">
            <a:spLocks noGrp="1"/>
          </p:cNvSpPr>
          <p:nvPr>
            <p:ph type="subTitle" idx="6"/>
          </p:nvPr>
        </p:nvSpPr>
        <p:spPr>
          <a:xfrm>
            <a:off x="5633100" y="1626575"/>
            <a:ext cx="27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Visión</a:t>
            </a:r>
            <a:endParaRPr/>
          </a:p>
        </p:txBody>
      </p:sp>
      <p:sp>
        <p:nvSpPr>
          <p:cNvPr id="1099" name="Google Shape;1099;p69"/>
          <p:cNvSpPr txBox="1">
            <a:spLocks noGrp="1"/>
          </p:cNvSpPr>
          <p:nvPr>
            <p:ph type="subTitle" idx="7"/>
          </p:nvPr>
        </p:nvSpPr>
        <p:spPr>
          <a:xfrm>
            <a:off x="5633100" y="3306425"/>
            <a:ext cx="27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Saturno está compuesto por hidrógeno y helio</a:t>
            </a:r>
            <a:endParaRPr/>
          </a:p>
        </p:txBody>
      </p:sp>
      <p:sp>
        <p:nvSpPr>
          <p:cNvPr id="1100" name="Google Shape;1100;p69"/>
          <p:cNvSpPr txBox="1">
            <a:spLocks noGrp="1"/>
          </p:cNvSpPr>
          <p:nvPr>
            <p:ph type="subTitle" idx="8"/>
          </p:nvPr>
        </p:nvSpPr>
        <p:spPr>
          <a:xfrm>
            <a:off x="5633100" y="2920175"/>
            <a:ext cx="27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Iniciativas</a:t>
            </a:r>
            <a:endParaRPr/>
          </a:p>
        </p:txBody>
      </p:sp>
      <p:pic>
        <p:nvPicPr>
          <p:cNvPr id="1101" name="Google Shape;1101;p69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720002" y="1017725"/>
            <a:ext cx="7703999" cy="4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2" name="Google Shape;1102;p69"/>
          <p:cNvGrpSpPr/>
          <p:nvPr/>
        </p:nvGrpSpPr>
        <p:grpSpPr>
          <a:xfrm>
            <a:off x="5122741" y="1717040"/>
            <a:ext cx="392158" cy="391776"/>
            <a:chOff x="1525316" y="1249978"/>
            <a:chExt cx="392158" cy="391776"/>
          </a:xfrm>
        </p:grpSpPr>
        <p:sp>
          <p:nvSpPr>
            <p:cNvPr id="1103" name="Google Shape;1103;p69"/>
            <p:cNvSpPr/>
            <p:nvPr/>
          </p:nvSpPr>
          <p:spPr>
            <a:xfrm>
              <a:off x="1525316" y="1348081"/>
              <a:ext cx="392158" cy="293672"/>
            </a:xfrm>
            <a:custGeom>
              <a:avLst/>
              <a:gdLst/>
              <a:ahLst/>
              <a:cxnLst/>
              <a:rect l="l" t="t" r="r" b="b"/>
              <a:pathLst>
                <a:path w="18448" h="13815" extrusionOk="0">
                  <a:moveTo>
                    <a:pt x="5754" y="1087"/>
                  </a:moveTo>
                  <a:cubicBezTo>
                    <a:pt x="8876" y="1207"/>
                    <a:pt x="8876" y="5669"/>
                    <a:pt x="5754" y="5789"/>
                  </a:cubicBezTo>
                  <a:cubicBezTo>
                    <a:pt x="4446" y="5789"/>
                    <a:pt x="3394" y="4736"/>
                    <a:pt x="3394" y="3447"/>
                  </a:cubicBezTo>
                  <a:cubicBezTo>
                    <a:pt x="3394" y="2139"/>
                    <a:pt x="4446" y="1087"/>
                    <a:pt x="5754" y="1087"/>
                  </a:cubicBezTo>
                  <a:close/>
                  <a:moveTo>
                    <a:pt x="5749" y="6897"/>
                  </a:moveTo>
                  <a:cubicBezTo>
                    <a:pt x="7473" y="6897"/>
                    <a:pt x="9198" y="8077"/>
                    <a:pt x="9266" y="10421"/>
                  </a:cubicBezTo>
                  <a:lnTo>
                    <a:pt x="2240" y="10421"/>
                  </a:lnTo>
                  <a:lnTo>
                    <a:pt x="2240" y="10387"/>
                  </a:lnTo>
                  <a:cubicBezTo>
                    <a:pt x="2333" y="8056"/>
                    <a:pt x="4041" y="6897"/>
                    <a:pt x="5749" y="6897"/>
                  </a:cubicBezTo>
                  <a:close/>
                  <a:moveTo>
                    <a:pt x="17361" y="11507"/>
                  </a:moveTo>
                  <a:lnTo>
                    <a:pt x="17361" y="12746"/>
                  </a:lnTo>
                  <a:lnTo>
                    <a:pt x="1086" y="12746"/>
                  </a:lnTo>
                  <a:lnTo>
                    <a:pt x="1086" y="11507"/>
                  </a:lnTo>
                  <a:close/>
                  <a:moveTo>
                    <a:pt x="5754" y="1"/>
                  </a:moveTo>
                  <a:cubicBezTo>
                    <a:pt x="2410" y="19"/>
                    <a:pt x="1070" y="4345"/>
                    <a:pt x="3767" y="6246"/>
                  </a:cubicBezTo>
                  <a:cubicBezTo>
                    <a:pt x="2224" y="6993"/>
                    <a:pt x="1138" y="8588"/>
                    <a:pt x="1154" y="10421"/>
                  </a:cubicBezTo>
                  <a:lnTo>
                    <a:pt x="543" y="10421"/>
                  </a:lnTo>
                  <a:cubicBezTo>
                    <a:pt x="238" y="10421"/>
                    <a:pt x="0" y="10658"/>
                    <a:pt x="0" y="10964"/>
                  </a:cubicBezTo>
                  <a:lnTo>
                    <a:pt x="0" y="13272"/>
                  </a:lnTo>
                  <a:cubicBezTo>
                    <a:pt x="0" y="13577"/>
                    <a:pt x="238" y="13815"/>
                    <a:pt x="543" y="13815"/>
                  </a:cubicBezTo>
                  <a:lnTo>
                    <a:pt x="17904" y="13815"/>
                  </a:lnTo>
                  <a:cubicBezTo>
                    <a:pt x="18210" y="13815"/>
                    <a:pt x="18447" y="13577"/>
                    <a:pt x="18447" y="13272"/>
                  </a:cubicBezTo>
                  <a:lnTo>
                    <a:pt x="18447" y="10964"/>
                  </a:lnTo>
                  <a:cubicBezTo>
                    <a:pt x="18447" y="10658"/>
                    <a:pt x="18210" y="10421"/>
                    <a:pt x="17904" y="10421"/>
                  </a:cubicBezTo>
                  <a:lnTo>
                    <a:pt x="10336" y="10421"/>
                  </a:lnTo>
                  <a:cubicBezTo>
                    <a:pt x="10352" y="8588"/>
                    <a:pt x="9283" y="6993"/>
                    <a:pt x="7738" y="6246"/>
                  </a:cubicBezTo>
                  <a:cubicBezTo>
                    <a:pt x="10437" y="4345"/>
                    <a:pt x="9096" y="19"/>
                    <a:pt x="5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69"/>
            <p:cNvSpPr/>
            <p:nvPr/>
          </p:nvSpPr>
          <p:spPr>
            <a:xfrm>
              <a:off x="1619295" y="1417019"/>
              <a:ext cx="59160" cy="28039"/>
            </a:xfrm>
            <a:custGeom>
              <a:avLst/>
              <a:gdLst/>
              <a:ahLst/>
              <a:cxnLst/>
              <a:rect l="l" t="t" r="r" b="b"/>
              <a:pathLst>
                <a:path w="2783" h="1319" extrusionOk="0">
                  <a:moveTo>
                    <a:pt x="1311" y="1"/>
                  </a:moveTo>
                  <a:cubicBezTo>
                    <a:pt x="973" y="1"/>
                    <a:pt x="625" y="114"/>
                    <a:pt x="365" y="390"/>
                  </a:cubicBezTo>
                  <a:cubicBezTo>
                    <a:pt x="0" y="794"/>
                    <a:pt x="335" y="1317"/>
                    <a:pt x="748" y="1317"/>
                  </a:cubicBezTo>
                  <a:cubicBezTo>
                    <a:pt x="873" y="1317"/>
                    <a:pt x="1006" y="1268"/>
                    <a:pt x="1129" y="1154"/>
                  </a:cubicBezTo>
                  <a:cubicBezTo>
                    <a:pt x="1188" y="1103"/>
                    <a:pt x="1260" y="1078"/>
                    <a:pt x="1330" y="1078"/>
                  </a:cubicBezTo>
                  <a:cubicBezTo>
                    <a:pt x="1400" y="1078"/>
                    <a:pt x="1468" y="1103"/>
                    <a:pt x="1519" y="1154"/>
                  </a:cubicBezTo>
                  <a:cubicBezTo>
                    <a:pt x="1629" y="1264"/>
                    <a:pt x="1769" y="1319"/>
                    <a:pt x="1909" y="1319"/>
                  </a:cubicBezTo>
                  <a:cubicBezTo>
                    <a:pt x="2049" y="1319"/>
                    <a:pt x="2189" y="1264"/>
                    <a:pt x="2299" y="1154"/>
                  </a:cubicBezTo>
                  <a:cubicBezTo>
                    <a:pt x="2782" y="577"/>
                    <a:pt x="2074" y="1"/>
                    <a:pt x="1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69"/>
            <p:cNvSpPr/>
            <p:nvPr/>
          </p:nvSpPr>
          <p:spPr>
            <a:xfrm>
              <a:off x="1746797" y="1249978"/>
              <a:ext cx="170676" cy="268822"/>
            </a:xfrm>
            <a:custGeom>
              <a:avLst/>
              <a:gdLst/>
              <a:ahLst/>
              <a:cxnLst/>
              <a:rect l="l" t="t" r="r" b="b"/>
              <a:pathLst>
                <a:path w="8029" h="12646" extrusionOk="0">
                  <a:moveTo>
                    <a:pt x="6331" y="1070"/>
                  </a:moveTo>
                  <a:cubicBezTo>
                    <a:pt x="6671" y="1070"/>
                    <a:pt x="6942" y="1341"/>
                    <a:pt x="6942" y="1697"/>
                  </a:cubicBezTo>
                  <a:lnTo>
                    <a:pt x="6942" y="8639"/>
                  </a:lnTo>
                  <a:cubicBezTo>
                    <a:pt x="6942" y="8978"/>
                    <a:pt x="6671" y="9250"/>
                    <a:pt x="6331" y="9250"/>
                  </a:cubicBezTo>
                  <a:lnTo>
                    <a:pt x="5177" y="9250"/>
                  </a:lnTo>
                  <a:cubicBezTo>
                    <a:pt x="5024" y="9250"/>
                    <a:pt x="4888" y="9317"/>
                    <a:pt x="4786" y="9402"/>
                  </a:cubicBezTo>
                  <a:lnTo>
                    <a:pt x="3395" y="10811"/>
                  </a:lnTo>
                  <a:lnTo>
                    <a:pt x="3395" y="9793"/>
                  </a:lnTo>
                  <a:cubicBezTo>
                    <a:pt x="3395" y="9487"/>
                    <a:pt x="3157" y="9250"/>
                    <a:pt x="2852" y="9250"/>
                  </a:cubicBezTo>
                  <a:lnTo>
                    <a:pt x="1698" y="9250"/>
                  </a:lnTo>
                  <a:cubicBezTo>
                    <a:pt x="1358" y="9250"/>
                    <a:pt x="1087" y="8978"/>
                    <a:pt x="1087" y="8639"/>
                  </a:cubicBezTo>
                  <a:lnTo>
                    <a:pt x="1087" y="1697"/>
                  </a:lnTo>
                  <a:cubicBezTo>
                    <a:pt x="1087" y="1358"/>
                    <a:pt x="1358" y="1070"/>
                    <a:pt x="1698" y="1070"/>
                  </a:cubicBezTo>
                  <a:close/>
                  <a:moveTo>
                    <a:pt x="1698" y="0"/>
                  </a:moveTo>
                  <a:cubicBezTo>
                    <a:pt x="765" y="0"/>
                    <a:pt x="1" y="747"/>
                    <a:pt x="1" y="1697"/>
                  </a:cubicBezTo>
                  <a:lnTo>
                    <a:pt x="1" y="8639"/>
                  </a:lnTo>
                  <a:cubicBezTo>
                    <a:pt x="1" y="9571"/>
                    <a:pt x="765" y="10336"/>
                    <a:pt x="1698" y="10336"/>
                  </a:cubicBezTo>
                  <a:lnTo>
                    <a:pt x="2309" y="10336"/>
                  </a:lnTo>
                  <a:lnTo>
                    <a:pt x="2309" y="12101"/>
                  </a:lnTo>
                  <a:cubicBezTo>
                    <a:pt x="2309" y="12425"/>
                    <a:pt x="2577" y="12646"/>
                    <a:pt x="2862" y="12646"/>
                  </a:cubicBezTo>
                  <a:cubicBezTo>
                    <a:pt x="2994" y="12646"/>
                    <a:pt x="3129" y="12598"/>
                    <a:pt x="3243" y="12490"/>
                  </a:cubicBezTo>
                  <a:lnTo>
                    <a:pt x="5397" y="10336"/>
                  </a:lnTo>
                  <a:lnTo>
                    <a:pt x="6331" y="10336"/>
                  </a:lnTo>
                  <a:cubicBezTo>
                    <a:pt x="7264" y="10336"/>
                    <a:pt x="8028" y="9571"/>
                    <a:pt x="8028" y="8639"/>
                  </a:cubicBezTo>
                  <a:lnTo>
                    <a:pt x="8028" y="1697"/>
                  </a:lnTo>
                  <a:cubicBezTo>
                    <a:pt x="8028" y="764"/>
                    <a:pt x="7282" y="0"/>
                    <a:pt x="6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69"/>
            <p:cNvSpPr/>
            <p:nvPr/>
          </p:nvSpPr>
          <p:spPr>
            <a:xfrm>
              <a:off x="1821496" y="1397526"/>
              <a:ext cx="22724" cy="22937"/>
            </a:xfrm>
            <a:custGeom>
              <a:avLst/>
              <a:gdLst/>
              <a:ahLst/>
              <a:cxnLst/>
              <a:rect l="l" t="t" r="r" b="b"/>
              <a:pathLst>
                <a:path w="1069" h="1079" extrusionOk="0">
                  <a:moveTo>
                    <a:pt x="543" y="1"/>
                  </a:moveTo>
                  <a:cubicBezTo>
                    <a:pt x="238" y="1"/>
                    <a:pt x="0" y="238"/>
                    <a:pt x="0" y="544"/>
                  </a:cubicBezTo>
                  <a:cubicBezTo>
                    <a:pt x="9" y="900"/>
                    <a:pt x="272" y="1078"/>
                    <a:pt x="535" y="1078"/>
                  </a:cubicBezTo>
                  <a:cubicBezTo>
                    <a:pt x="798" y="1078"/>
                    <a:pt x="1061" y="900"/>
                    <a:pt x="1069" y="544"/>
                  </a:cubicBezTo>
                  <a:cubicBezTo>
                    <a:pt x="1069" y="238"/>
                    <a:pt x="831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9"/>
            <p:cNvSpPr/>
            <p:nvPr/>
          </p:nvSpPr>
          <p:spPr>
            <a:xfrm>
              <a:off x="1800196" y="1299019"/>
              <a:ext cx="74337" cy="84456"/>
            </a:xfrm>
            <a:custGeom>
              <a:avLst/>
              <a:gdLst/>
              <a:ahLst/>
              <a:cxnLst/>
              <a:rect l="l" t="t" r="r" b="b"/>
              <a:pathLst>
                <a:path w="3497" h="3973" extrusionOk="0">
                  <a:moveTo>
                    <a:pt x="1494" y="1"/>
                  </a:moveTo>
                  <a:cubicBezTo>
                    <a:pt x="883" y="1"/>
                    <a:pt x="340" y="358"/>
                    <a:pt x="120" y="917"/>
                  </a:cubicBezTo>
                  <a:cubicBezTo>
                    <a:pt x="0" y="1207"/>
                    <a:pt x="136" y="1512"/>
                    <a:pt x="408" y="1630"/>
                  </a:cubicBezTo>
                  <a:cubicBezTo>
                    <a:pt x="475" y="1660"/>
                    <a:pt x="546" y="1674"/>
                    <a:pt x="616" y="1674"/>
                  </a:cubicBezTo>
                  <a:cubicBezTo>
                    <a:pt x="827" y="1674"/>
                    <a:pt x="1032" y="1546"/>
                    <a:pt x="1120" y="1342"/>
                  </a:cubicBezTo>
                  <a:cubicBezTo>
                    <a:pt x="1172" y="1189"/>
                    <a:pt x="1324" y="1087"/>
                    <a:pt x="1494" y="1087"/>
                  </a:cubicBezTo>
                  <a:cubicBezTo>
                    <a:pt x="1664" y="1087"/>
                    <a:pt x="1817" y="1189"/>
                    <a:pt x="1885" y="1342"/>
                  </a:cubicBezTo>
                  <a:cubicBezTo>
                    <a:pt x="1953" y="1494"/>
                    <a:pt x="1919" y="1682"/>
                    <a:pt x="1799" y="1800"/>
                  </a:cubicBezTo>
                  <a:lnTo>
                    <a:pt x="1528" y="2071"/>
                  </a:lnTo>
                  <a:cubicBezTo>
                    <a:pt x="1154" y="2428"/>
                    <a:pt x="968" y="2920"/>
                    <a:pt x="968" y="3429"/>
                  </a:cubicBezTo>
                  <a:cubicBezTo>
                    <a:pt x="968" y="3734"/>
                    <a:pt x="1206" y="3972"/>
                    <a:pt x="1494" y="3972"/>
                  </a:cubicBezTo>
                  <a:cubicBezTo>
                    <a:pt x="1799" y="3972"/>
                    <a:pt x="2037" y="3734"/>
                    <a:pt x="2037" y="3429"/>
                  </a:cubicBezTo>
                  <a:cubicBezTo>
                    <a:pt x="2037" y="3209"/>
                    <a:pt x="2122" y="2988"/>
                    <a:pt x="2292" y="2836"/>
                  </a:cubicBezTo>
                  <a:lnTo>
                    <a:pt x="2564" y="2564"/>
                  </a:lnTo>
                  <a:cubicBezTo>
                    <a:pt x="3496" y="1630"/>
                    <a:pt x="2818" y="1"/>
                    <a:pt x="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69"/>
          <p:cNvGrpSpPr/>
          <p:nvPr/>
        </p:nvGrpSpPr>
        <p:grpSpPr>
          <a:xfrm>
            <a:off x="5122741" y="2963697"/>
            <a:ext cx="392158" cy="342735"/>
            <a:chOff x="1525316" y="1965697"/>
            <a:chExt cx="392158" cy="342735"/>
          </a:xfrm>
        </p:grpSpPr>
        <p:sp>
          <p:nvSpPr>
            <p:cNvPr id="1109" name="Google Shape;1109;p69"/>
            <p:cNvSpPr/>
            <p:nvPr/>
          </p:nvSpPr>
          <p:spPr>
            <a:xfrm>
              <a:off x="1621272" y="2064183"/>
              <a:ext cx="200246" cy="195186"/>
            </a:xfrm>
            <a:custGeom>
              <a:avLst/>
              <a:gdLst/>
              <a:ahLst/>
              <a:cxnLst/>
              <a:rect l="l" t="t" r="r" b="b"/>
              <a:pathLst>
                <a:path w="9420" h="9182" extrusionOk="0">
                  <a:moveTo>
                    <a:pt x="5329" y="1087"/>
                  </a:moveTo>
                  <a:lnTo>
                    <a:pt x="5329" y="1324"/>
                  </a:lnTo>
                  <a:cubicBezTo>
                    <a:pt x="5329" y="1544"/>
                    <a:pt x="5465" y="1748"/>
                    <a:pt x="5686" y="1834"/>
                  </a:cubicBezTo>
                  <a:cubicBezTo>
                    <a:pt x="6025" y="1952"/>
                    <a:pt x="6331" y="2121"/>
                    <a:pt x="6619" y="2359"/>
                  </a:cubicBezTo>
                  <a:cubicBezTo>
                    <a:pt x="6718" y="2448"/>
                    <a:pt x="6845" y="2491"/>
                    <a:pt x="6972" y="2491"/>
                  </a:cubicBezTo>
                  <a:cubicBezTo>
                    <a:pt x="7062" y="2491"/>
                    <a:pt x="7152" y="2469"/>
                    <a:pt x="7230" y="2427"/>
                  </a:cubicBezTo>
                  <a:lnTo>
                    <a:pt x="7433" y="2309"/>
                  </a:lnTo>
                  <a:lnTo>
                    <a:pt x="8062" y="3377"/>
                  </a:lnTo>
                  <a:lnTo>
                    <a:pt x="7858" y="3479"/>
                  </a:lnTo>
                  <a:cubicBezTo>
                    <a:pt x="7654" y="3599"/>
                    <a:pt x="7553" y="3836"/>
                    <a:pt x="7587" y="4056"/>
                  </a:cubicBezTo>
                  <a:cubicBezTo>
                    <a:pt x="7654" y="4413"/>
                    <a:pt x="7654" y="4769"/>
                    <a:pt x="7587" y="5126"/>
                  </a:cubicBezTo>
                  <a:cubicBezTo>
                    <a:pt x="7553" y="5346"/>
                    <a:pt x="7654" y="5583"/>
                    <a:pt x="7858" y="5685"/>
                  </a:cubicBezTo>
                  <a:lnTo>
                    <a:pt x="8062" y="5805"/>
                  </a:lnTo>
                  <a:lnTo>
                    <a:pt x="7433" y="6873"/>
                  </a:lnTo>
                  <a:lnTo>
                    <a:pt x="7230" y="6755"/>
                  </a:lnTo>
                  <a:cubicBezTo>
                    <a:pt x="7152" y="6713"/>
                    <a:pt x="7062" y="6691"/>
                    <a:pt x="6972" y="6691"/>
                  </a:cubicBezTo>
                  <a:cubicBezTo>
                    <a:pt x="6845" y="6691"/>
                    <a:pt x="6718" y="6733"/>
                    <a:pt x="6619" y="6823"/>
                  </a:cubicBezTo>
                  <a:cubicBezTo>
                    <a:pt x="6331" y="7060"/>
                    <a:pt x="6025" y="7230"/>
                    <a:pt x="5686" y="7348"/>
                  </a:cubicBezTo>
                  <a:cubicBezTo>
                    <a:pt x="5465" y="7434"/>
                    <a:pt x="5329" y="7637"/>
                    <a:pt x="5329" y="7857"/>
                  </a:cubicBezTo>
                  <a:lnTo>
                    <a:pt x="5329" y="8095"/>
                  </a:lnTo>
                  <a:lnTo>
                    <a:pt x="4091" y="8095"/>
                  </a:lnTo>
                  <a:lnTo>
                    <a:pt x="4091" y="7857"/>
                  </a:lnTo>
                  <a:cubicBezTo>
                    <a:pt x="4091" y="7637"/>
                    <a:pt x="3955" y="7434"/>
                    <a:pt x="3734" y="7348"/>
                  </a:cubicBezTo>
                  <a:cubicBezTo>
                    <a:pt x="3394" y="7230"/>
                    <a:pt x="3089" y="7060"/>
                    <a:pt x="2801" y="6823"/>
                  </a:cubicBezTo>
                  <a:cubicBezTo>
                    <a:pt x="2702" y="6733"/>
                    <a:pt x="2574" y="6691"/>
                    <a:pt x="2448" y="6691"/>
                  </a:cubicBezTo>
                  <a:cubicBezTo>
                    <a:pt x="2357" y="6691"/>
                    <a:pt x="2268" y="6713"/>
                    <a:pt x="2190" y="6755"/>
                  </a:cubicBezTo>
                  <a:lnTo>
                    <a:pt x="1986" y="6873"/>
                  </a:lnTo>
                  <a:lnTo>
                    <a:pt x="1358" y="5805"/>
                  </a:lnTo>
                  <a:lnTo>
                    <a:pt x="1561" y="5685"/>
                  </a:lnTo>
                  <a:cubicBezTo>
                    <a:pt x="1765" y="5583"/>
                    <a:pt x="1867" y="5346"/>
                    <a:pt x="1833" y="5126"/>
                  </a:cubicBezTo>
                  <a:cubicBezTo>
                    <a:pt x="1765" y="4769"/>
                    <a:pt x="1765" y="4413"/>
                    <a:pt x="1833" y="4056"/>
                  </a:cubicBezTo>
                  <a:cubicBezTo>
                    <a:pt x="1867" y="3836"/>
                    <a:pt x="1765" y="3599"/>
                    <a:pt x="1561" y="3479"/>
                  </a:cubicBezTo>
                  <a:lnTo>
                    <a:pt x="1358" y="3377"/>
                  </a:lnTo>
                  <a:lnTo>
                    <a:pt x="1986" y="2309"/>
                  </a:lnTo>
                  <a:lnTo>
                    <a:pt x="2190" y="2427"/>
                  </a:lnTo>
                  <a:cubicBezTo>
                    <a:pt x="2268" y="2469"/>
                    <a:pt x="2357" y="2491"/>
                    <a:pt x="2448" y="2491"/>
                  </a:cubicBezTo>
                  <a:cubicBezTo>
                    <a:pt x="2574" y="2491"/>
                    <a:pt x="2702" y="2448"/>
                    <a:pt x="2801" y="2359"/>
                  </a:cubicBezTo>
                  <a:cubicBezTo>
                    <a:pt x="3089" y="2121"/>
                    <a:pt x="3394" y="1952"/>
                    <a:pt x="3734" y="1834"/>
                  </a:cubicBezTo>
                  <a:cubicBezTo>
                    <a:pt x="3955" y="1748"/>
                    <a:pt x="4091" y="1544"/>
                    <a:pt x="4091" y="1324"/>
                  </a:cubicBezTo>
                  <a:lnTo>
                    <a:pt x="4091" y="1087"/>
                  </a:lnTo>
                  <a:close/>
                  <a:moveTo>
                    <a:pt x="3548" y="1"/>
                  </a:moveTo>
                  <a:cubicBezTo>
                    <a:pt x="3258" y="1"/>
                    <a:pt x="3005" y="238"/>
                    <a:pt x="3005" y="544"/>
                  </a:cubicBezTo>
                  <a:lnTo>
                    <a:pt x="3005" y="951"/>
                  </a:lnTo>
                  <a:cubicBezTo>
                    <a:pt x="2801" y="1053"/>
                    <a:pt x="2597" y="1171"/>
                    <a:pt x="2410" y="1307"/>
                  </a:cubicBezTo>
                  <a:lnTo>
                    <a:pt x="2054" y="1087"/>
                  </a:lnTo>
                  <a:cubicBezTo>
                    <a:pt x="1973" y="1043"/>
                    <a:pt x="1882" y="1023"/>
                    <a:pt x="1792" y="1023"/>
                  </a:cubicBezTo>
                  <a:cubicBezTo>
                    <a:pt x="1601" y="1023"/>
                    <a:pt x="1411" y="1117"/>
                    <a:pt x="1308" y="1291"/>
                  </a:cubicBezTo>
                  <a:lnTo>
                    <a:pt x="154" y="3293"/>
                  </a:lnTo>
                  <a:cubicBezTo>
                    <a:pt x="0" y="3547"/>
                    <a:pt x="102" y="3886"/>
                    <a:pt x="357" y="4040"/>
                  </a:cubicBezTo>
                  <a:lnTo>
                    <a:pt x="713" y="4243"/>
                  </a:lnTo>
                  <a:cubicBezTo>
                    <a:pt x="697" y="4481"/>
                    <a:pt x="697" y="4701"/>
                    <a:pt x="713" y="4938"/>
                  </a:cubicBezTo>
                  <a:lnTo>
                    <a:pt x="357" y="5142"/>
                  </a:lnTo>
                  <a:cubicBezTo>
                    <a:pt x="102" y="5296"/>
                    <a:pt x="0" y="5617"/>
                    <a:pt x="154" y="5889"/>
                  </a:cubicBezTo>
                  <a:lnTo>
                    <a:pt x="1308" y="7891"/>
                  </a:lnTo>
                  <a:cubicBezTo>
                    <a:pt x="1408" y="8060"/>
                    <a:pt x="1591" y="8154"/>
                    <a:pt x="1777" y="8154"/>
                  </a:cubicBezTo>
                  <a:cubicBezTo>
                    <a:pt x="1872" y="8154"/>
                    <a:pt x="1968" y="8130"/>
                    <a:pt x="2054" y="8079"/>
                  </a:cubicBezTo>
                  <a:lnTo>
                    <a:pt x="2410" y="7875"/>
                  </a:lnTo>
                  <a:cubicBezTo>
                    <a:pt x="2597" y="8011"/>
                    <a:pt x="2801" y="8129"/>
                    <a:pt x="3005" y="8231"/>
                  </a:cubicBezTo>
                  <a:lnTo>
                    <a:pt x="3005" y="8638"/>
                  </a:lnTo>
                  <a:cubicBezTo>
                    <a:pt x="3005" y="8944"/>
                    <a:pt x="3258" y="9181"/>
                    <a:pt x="3548" y="9181"/>
                  </a:cubicBezTo>
                  <a:lnTo>
                    <a:pt x="5872" y="9181"/>
                  </a:lnTo>
                  <a:cubicBezTo>
                    <a:pt x="6161" y="9181"/>
                    <a:pt x="6415" y="8944"/>
                    <a:pt x="6415" y="8638"/>
                  </a:cubicBezTo>
                  <a:lnTo>
                    <a:pt x="6415" y="8231"/>
                  </a:lnTo>
                  <a:cubicBezTo>
                    <a:pt x="6619" y="8129"/>
                    <a:pt x="6822" y="8011"/>
                    <a:pt x="7010" y="7875"/>
                  </a:cubicBezTo>
                  <a:lnTo>
                    <a:pt x="7365" y="8079"/>
                  </a:lnTo>
                  <a:cubicBezTo>
                    <a:pt x="7451" y="8130"/>
                    <a:pt x="7547" y="8154"/>
                    <a:pt x="7642" y="8154"/>
                  </a:cubicBezTo>
                  <a:cubicBezTo>
                    <a:pt x="7828" y="8154"/>
                    <a:pt x="8011" y="8060"/>
                    <a:pt x="8112" y="7891"/>
                  </a:cubicBezTo>
                  <a:lnTo>
                    <a:pt x="9266" y="5889"/>
                  </a:lnTo>
                  <a:cubicBezTo>
                    <a:pt x="9419" y="5617"/>
                    <a:pt x="9318" y="5296"/>
                    <a:pt x="9062" y="5142"/>
                  </a:cubicBezTo>
                  <a:lnTo>
                    <a:pt x="8707" y="4938"/>
                  </a:lnTo>
                  <a:cubicBezTo>
                    <a:pt x="8723" y="4701"/>
                    <a:pt x="8723" y="4481"/>
                    <a:pt x="8707" y="4243"/>
                  </a:cubicBezTo>
                  <a:lnTo>
                    <a:pt x="9062" y="4040"/>
                  </a:lnTo>
                  <a:cubicBezTo>
                    <a:pt x="9318" y="3886"/>
                    <a:pt x="9419" y="3547"/>
                    <a:pt x="9266" y="3293"/>
                  </a:cubicBezTo>
                  <a:lnTo>
                    <a:pt x="8112" y="1291"/>
                  </a:lnTo>
                  <a:cubicBezTo>
                    <a:pt x="8009" y="1117"/>
                    <a:pt x="7819" y="1023"/>
                    <a:pt x="7627" y="1023"/>
                  </a:cubicBezTo>
                  <a:cubicBezTo>
                    <a:pt x="7537" y="1023"/>
                    <a:pt x="7447" y="1043"/>
                    <a:pt x="7365" y="1087"/>
                  </a:cubicBezTo>
                  <a:lnTo>
                    <a:pt x="7010" y="1307"/>
                  </a:lnTo>
                  <a:cubicBezTo>
                    <a:pt x="6822" y="1171"/>
                    <a:pt x="6619" y="1053"/>
                    <a:pt x="6415" y="951"/>
                  </a:cubicBezTo>
                  <a:lnTo>
                    <a:pt x="6415" y="544"/>
                  </a:lnTo>
                  <a:cubicBezTo>
                    <a:pt x="6415" y="238"/>
                    <a:pt x="6161" y="1"/>
                    <a:pt x="5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69"/>
            <p:cNvSpPr/>
            <p:nvPr/>
          </p:nvSpPr>
          <p:spPr>
            <a:xfrm>
              <a:off x="1685129" y="2125510"/>
              <a:ext cx="72509" cy="72084"/>
            </a:xfrm>
            <a:custGeom>
              <a:avLst/>
              <a:gdLst/>
              <a:ahLst/>
              <a:cxnLst/>
              <a:rect l="l" t="t" r="r" b="b"/>
              <a:pathLst>
                <a:path w="3411" h="3391" extrusionOk="0">
                  <a:moveTo>
                    <a:pt x="1706" y="1087"/>
                  </a:moveTo>
                  <a:cubicBezTo>
                    <a:pt x="2007" y="1087"/>
                    <a:pt x="2308" y="1291"/>
                    <a:pt x="2325" y="1698"/>
                  </a:cubicBezTo>
                  <a:cubicBezTo>
                    <a:pt x="2325" y="2053"/>
                    <a:pt x="2053" y="2325"/>
                    <a:pt x="1698" y="2325"/>
                  </a:cubicBezTo>
                  <a:cubicBezTo>
                    <a:pt x="1358" y="2325"/>
                    <a:pt x="1087" y="2053"/>
                    <a:pt x="1087" y="1698"/>
                  </a:cubicBezTo>
                  <a:cubicBezTo>
                    <a:pt x="1104" y="1291"/>
                    <a:pt x="1405" y="1087"/>
                    <a:pt x="1706" y="1087"/>
                  </a:cubicBezTo>
                  <a:close/>
                  <a:moveTo>
                    <a:pt x="1698" y="1"/>
                  </a:moveTo>
                  <a:cubicBezTo>
                    <a:pt x="764" y="1"/>
                    <a:pt x="1" y="764"/>
                    <a:pt x="1" y="1698"/>
                  </a:cubicBezTo>
                  <a:cubicBezTo>
                    <a:pt x="43" y="2826"/>
                    <a:pt x="874" y="3390"/>
                    <a:pt x="1706" y="3390"/>
                  </a:cubicBezTo>
                  <a:cubicBezTo>
                    <a:pt x="2537" y="3390"/>
                    <a:pt x="3369" y="2826"/>
                    <a:pt x="3411" y="1698"/>
                  </a:cubicBezTo>
                  <a:cubicBezTo>
                    <a:pt x="3411" y="764"/>
                    <a:pt x="2648" y="1"/>
                    <a:pt x="1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9"/>
            <p:cNvSpPr/>
            <p:nvPr/>
          </p:nvSpPr>
          <p:spPr>
            <a:xfrm>
              <a:off x="1525316" y="1965697"/>
              <a:ext cx="392158" cy="342735"/>
            </a:xfrm>
            <a:custGeom>
              <a:avLst/>
              <a:gdLst/>
              <a:ahLst/>
              <a:cxnLst/>
              <a:rect l="l" t="t" r="r" b="b"/>
              <a:pathLst>
                <a:path w="18448" h="16123" extrusionOk="0">
                  <a:moveTo>
                    <a:pt x="11574" y="1086"/>
                  </a:moveTo>
                  <a:lnTo>
                    <a:pt x="11574" y="2326"/>
                  </a:lnTo>
                  <a:lnTo>
                    <a:pt x="6874" y="2326"/>
                  </a:lnTo>
                  <a:lnTo>
                    <a:pt x="6874" y="1086"/>
                  </a:lnTo>
                  <a:close/>
                  <a:moveTo>
                    <a:pt x="3123" y="3394"/>
                  </a:moveTo>
                  <a:cubicBezTo>
                    <a:pt x="2919" y="4430"/>
                    <a:pt x="2104" y="5227"/>
                    <a:pt x="1086" y="5448"/>
                  </a:cubicBezTo>
                  <a:lnTo>
                    <a:pt x="1086" y="4023"/>
                  </a:lnTo>
                  <a:cubicBezTo>
                    <a:pt x="1086" y="3666"/>
                    <a:pt x="1358" y="3394"/>
                    <a:pt x="1697" y="3394"/>
                  </a:cubicBezTo>
                  <a:close/>
                  <a:moveTo>
                    <a:pt x="16750" y="3394"/>
                  </a:moveTo>
                  <a:cubicBezTo>
                    <a:pt x="17090" y="3394"/>
                    <a:pt x="17361" y="3683"/>
                    <a:pt x="17361" y="4023"/>
                  </a:cubicBezTo>
                  <a:lnTo>
                    <a:pt x="17361" y="5448"/>
                  </a:lnTo>
                  <a:cubicBezTo>
                    <a:pt x="16343" y="5227"/>
                    <a:pt x="15529" y="4430"/>
                    <a:pt x="15325" y="3394"/>
                  </a:cubicBezTo>
                  <a:close/>
                  <a:moveTo>
                    <a:pt x="1086" y="13000"/>
                  </a:moveTo>
                  <a:cubicBezTo>
                    <a:pt x="2104" y="13221"/>
                    <a:pt x="2919" y="14018"/>
                    <a:pt x="3123" y="15054"/>
                  </a:cubicBezTo>
                  <a:lnTo>
                    <a:pt x="1697" y="15054"/>
                  </a:lnTo>
                  <a:cubicBezTo>
                    <a:pt x="1358" y="15054"/>
                    <a:pt x="1086" y="14764"/>
                    <a:pt x="1086" y="14425"/>
                  </a:cubicBezTo>
                  <a:lnTo>
                    <a:pt x="1086" y="13000"/>
                  </a:lnTo>
                  <a:close/>
                  <a:moveTo>
                    <a:pt x="14221" y="3394"/>
                  </a:moveTo>
                  <a:cubicBezTo>
                    <a:pt x="14459" y="5023"/>
                    <a:pt x="15749" y="6297"/>
                    <a:pt x="17361" y="6534"/>
                  </a:cubicBezTo>
                  <a:lnTo>
                    <a:pt x="17361" y="11897"/>
                  </a:lnTo>
                  <a:cubicBezTo>
                    <a:pt x="15749" y="12135"/>
                    <a:pt x="14459" y="13424"/>
                    <a:pt x="14221" y="15054"/>
                  </a:cubicBezTo>
                  <a:lnTo>
                    <a:pt x="4226" y="15054"/>
                  </a:lnTo>
                  <a:cubicBezTo>
                    <a:pt x="3989" y="13424"/>
                    <a:pt x="2699" y="12135"/>
                    <a:pt x="1086" y="11897"/>
                  </a:cubicBezTo>
                  <a:lnTo>
                    <a:pt x="1086" y="6534"/>
                  </a:lnTo>
                  <a:cubicBezTo>
                    <a:pt x="2699" y="6297"/>
                    <a:pt x="3989" y="5023"/>
                    <a:pt x="4226" y="3394"/>
                  </a:cubicBezTo>
                  <a:close/>
                  <a:moveTo>
                    <a:pt x="17361" y="13000"/>
                  </a:moveTo>
                  <a:lnTo>
                    <a:pt x="17361" y="14425"/>
                  </a:lnTo>
                  <a:cubicBezTo>
                    <a:pt x="17361" y="14764"/>
                    <a:pt x="17090" y="15054"/>
                    <a:pt x="16750" y="15054"/>
                  </a:cubicBezTo>
                  <a:lnTo>
                    <a:pt x="15325" y="15054"/>
                  </a:lnTo>
                  <a:cubicBezTo>
                    <a:pt x="15529" y="14018"/>
                    <a:pt x="16343" y="13221"/>
                    <a:pt x="17361" y="13000"/>
                  </a:cubicBezTo>
                  <a:close/>
                  <a:moveTo>
                    <a:pt x="6331" y="0"/>
                  </a:moveTo>
                  <a:cubicBezTo>
                    <a:pt x="6025" y="0"/>
                    <a:pt x="5788" y="238"/>
                    <a:pt x="5788" y="543"/>
                  </a:cubicBezTo>
                  <a:lnTo>
                    <a:pt x="5788" y="2326"/>
                  </a:lnTo>
                  <a:lnTo>
                    <a:pt x="1697" y="2326"/>
                  </a:lnTo>
                  <a:cubicBezTo>
                    <a:pt x="781" y="2326"/>
                    <a:pt x="0" y="3073"/>
                    <a:pt x="0" y="4023"/>
                  </a:cubicBezTo>
                  <a:lnTo>
                    <a:pt x="0" y="14425"/>
                  </a:lnTo>
                  <a:cubicBezTo>
                    <a:pt x="0" y="15359"/>
                    <a:pt x="747" y="16122"/>
                    <a:pt x="1697" y="16122"/>
                  </a:cubicBezTo>
                  <a:lnTo>
                    <a:pt x="16750" y="16122"/>
                  </a:lnTo>
                  <a:cubicBezTo>
                    <a:pt x="17701" y="16122"/>
                    <a:pt x="18447" y="15359"/>
                    <a:pt x="18447" y="14425"/>
                  </a:cubicBezTo>
                  <a:lnTo>
                    <a:pt x="18447" y="4023"/>
                  </a:lnTo>
                  <a:cubicBezTo>
                    <a:pt x="18447" y="3073"/>
                    <a:pt x="17667" y="2326"/>
                    <a:pt x="16750" y="2326"/>
                  </a:cubicBezTo>
                  <a:lnTo>
                    <a:pt x="12660" y="2326"/>
                  </a:lnTo>
                  <a:lnTo>
                    <a:pt x="12660" y="543"/>
                  </a:lnTo>
                  <a:cubicBezTo>
                    <a:pt x="12660" y="238"/>
                    <a:pt x="12422" y="0"/>
                    <a:pt x="12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2" name="Google Shape;1112;p69"/>
          <p:cNvSpPr/>
          <p:nvPr/>
        </p:nvSpPr>
        <p:spPr>
          <a:xfrm>
            <a:off x="1293516" y="1717563"/>
            <a:ext cx="432569" cy="390713"/>
          </a:xfrm>
          <a:custGeom>
            <a:avLst/>
            <a:gdLst/>
            <a:ahLst/>
            <a:cxnLst/>
            <a:rect l="l" t="t" r="r" b="b"/>
            <a:pathLst>
              <a:path w="20349" h="18380" extrusionOk="0">
                <a:moveTo>
                  <a:pt x="10284" y="6297"/>
                </a:moveTo>
                <a:lnTo>
                  <a:pt x="7247" y="11574"/>
                </a:lnTo>
                <a:lnTo>
                  <a:pt x="6788" y="11574"/>
                </a:lnTo>
                <a:cubicBezTo>
                  <a:pt x="6577" y="10888"/>
                  <a:pt x="5874" y="10418"/>
                  <a:pt x="5157" y="10418"/>
                </a:cubicBezTo>
                <a:cubicBezTo>
                  <a:pt x="4951" y="10418"/>
                  <a:pt x="4745" y="10457"/>
                  <a:pt x="4548" y="10540"/>
                </a:cubicBezTo>
                <a:lnTo>
                  <a:pt x="4548" y="6297"/>
                </a:lnTo>
                <a:close/>
                <a:moveTo>
                  <a:pt x="10997" y="7230"/>
                </a:moveTo>
                <a:lnTo>
                  <a:pt x="10997" y="11574"/>
                </a:lnTo>
                <a:lnTo>
                  <a:pt x="8485" y="11574"/>
                </a:lnTo>
                <a:lnTo>
                  <a:pt x="10997" y="7230"/>
                </a:lnTo>
                <a:close/>
                <a:moveTo>
                  <a:pt x="13628" y="8605"/>
                </a:moveTo>
                <a:lnTo>
                  <a:pt x="14476" y="9454"/>
                </a:lnTo>
                <a:lnTo>
                  <a:pt x="14476" y="11574"/>
                </a:lnTo>
                <a:lnTo>
                  <a:pt x="14307" y="11574"/>
                </a:lnTo>
                <a:cubicBezTo>
                  <a:pt x="14096" y="10888"/>
                  <a:pt x="13392" y="10418"/>
                  <a:pt x="12683" y="10418"/>
                </a:cubicBezTo>
                <a:cubicBezTo>
                  <a:pt x="12480" y="10418"/>
                  <a:pt x="12276" y="10457"/>
                  <a:pt x="12083" y="10540"/>
                </a:cubicBezTo>
                <a:lnTo>
                  <a:pt x="12083" y="8605"/>
                </a:lnTo>
                <a:close/>
                <a:moveTo>
                  <a:pt x="5177" y="11506"/>
                </a:moveTo>
                <a:cubicBezTo>
                  <a:pt x="5516" y="11506"/>
                  <a:pt x="5788" y="11778"/>
                  <a:pt x="5788" y="12117"/>
                </a:cubicBezTo>
                <a:cubicBezTo>
                  <a:pt x="5788" y="12457"/>
                  <a:pt x="5516" y="12728"/>
                  <a:pt x="5177" y="12728"/>
                </a:cubicBezTo>
                <a:cubicBezTo>
                  <a:pt x="4362" y="12694"/>
                  <a:pt x="4362" y="11524"/>
                  <a:pt x="5177" y="11506"/>
                </a:cubicBezTo>
                <a:close/>
                <a:moveTo>
                  <a:pt x="12694" y="11506"/>
                </a:moveTo>
                <a:cubicBezTo>
                  <a:pt x="13033" y="11506"/>
                  <a:pt x="13305" y="11778"/>
                  <a:pt x="13305" y="12117"/>
                </a:cubicBezTo>
                <a:cubicBezTo>
                  <a:pt x="13297" y="12525"/>
                  <a:pt x="13000" y="12728"/>
                  <a:pt x="12700" y="12728"/>
                </a:cubicBezTo>
                <a:cubicBezTo>
                  <a:pt x="12401" y="12728"/>
                  <a:pt x="12100" y="12525"/>
                  <a:pt x="12083" y="12117"/>
                </a:cubicBezTo>
                <a:cubicBezTo>
                  <a:pt x="12083" y="11778"/>
                  <a:pt x="12354" y="11506"/>
                  <a:pt x="12694" y="11506"/>
                </a:cubicBezTo>
                <a:close/>
                <a:moveTo>
                  <a:pt x="9292" y="1066"/>
                </a:moveTo>
                <a:cubicBezTo>
                  <a:pt x="10473" y="1066"/>
                  <a:pt x="11673" y="1334"/>
                  <a:pt x="12813" y="1919"/>
                </a:cubicBezTo>
                <a:lnTo>
                  <a:pt x="10913" y="5211"/>
                </a:lnTo>
                <a:lnTo>
                  <a:pt x="4023" y="5211"/>
                </a:lnTo>
                <a:cubicBezTo>
                  <a:pt x="3717" y="5211"/>
                  <a:pt x="3480" y="5449"/>
                  <a:pt x="3480" y="5754"/>
                </a:cubicBezTo>
                <a:lnTo>
                  <a:pt x="3480" y="12117"/>
                </a:lnTo>
                <a:cubicBezTo>
                  <a:pt x="3467" y="13107"/>
                  <a:pt x="4314" y="13810"/>
                  <a:pt x="5195" y="13810"/>
                </a:cubicBezTo>
                <a:cubicBezTo>
                  <a:pt x="5508" y="13810"/>
                  <a:pt x="5825" y="13722"/>
                  <a:pt x="6109" y="13526"/>
                </a:cubicBezTo>
                <a:lnTo>
                  <a:pt x="6109" y="13526"/>
                </a:lnTo>
                <a:lnTo>
                  <a:pt x="4701" y="15986"/>
                </a:lnTo>
                <a:cubicBezTo>
                  <a:pt x="2512" y="14527"/>
                  <a:pt x="1086" y="12033"/>
                  <a:pt x="1086" y="9216"/>
                </a:cubicBezTo>
                <a:cubicBezTo>
                  <a:pt x="1020" y="4563"/>
                  <a:pt x="5025" y="1066"/>
                  <a:pt x="9292" y="1066"/>
                </a:cubicBezTo>
                <a:close/>
                <a:moveTo>
                  <a:pt x="13746" y="2462"/>
                </a:moveTo>
                <a:lnTo>
                  <a:pt x="13746" y="2462"/>
                </a:lnTo>
                <a:cubicBezTo>
                  <a:pt x="20348" y="6874"/>
                  <a:pt x="17260" y="17328"/>
                  <a:pt x="9216" y="17362"/>
                </a:cubicBezTo>
                <a:cubicBezTo>
                  <a:pt x="7942" y="17362"/>
                  <a:pt x="6720" y="17056"/>
                  <a:pt x="5634" y="16530"/>
                </a:cubicBezTo>
                <a:lnTo>
                  <a:pt x="7858" y="12660"/>
                </a:lnTo>
                <a:lnTo>
                  <a:pt x="11082" y="12660"/>
                </a:lnTo>
                <a:cubicBezTo>
                  <a:pt x="11345" y="13424"/>
                  <a:pt x="12019" y="13806"/>
                  <a:pt x="12694" y="13806"/>
                </a:cubicBezTo>
                <a:cubicBezTo>
                  <a:pt x="13369" y="13806"/>
                  <a:pt x="14043" y="13424"/>
                  <a:pt x="14307" y="12660"/>
                </a:cubicBezTo>
                <a:lnTo>
                  <a:pt x="15002" y="12660"/>
                </a:lnTo>
                <a:cubicBezTo>
                  <a:pt x="15307" y="12660"/>
                  <a:pt x="15545" y="12406"/>
                  <a:pt x="15545" y="12117"/>
                </a:cubicBezTo>
                <a:lnTo>
                  <a:pt x="15545" y="9216"/>
                </a:lnTo>
                <a:cubicBezTo>
                  <a:pt x="15545" y="9080"/>
                  <a:pt x="15495" y="8944"/>
                  <a:pt x="15393" y="8843"/>
                </a:cubicBezTo>
                <a:lnTo>
                  <a:pt x="14239" y="7689"/>
                </a:lnTo>
                <a:cubicBezTo>
                  <a:pt x="14137" y="7587"/>
                  <a:pt x="14001" y="7519"/>
                  <a:pt x="13848" y="7519"/>
                </a:cubicBezTo>
                <a:lnTo>
                  <a:pt x="12083" y="7519"/>
                </a:lnTo>
                <a:lnTo>
                  <a:pt x="12083" y="5754"/>
                </a:lnTo>
                <a:cubicBezTo>
                  <a:pt x="12083" y="5652"/>
                  <a:pt x="12049" y="5567"/>
                  <a:pt x="11999" y="5482"/>
                </a:cubicBezTo>
                <a:lnTo>
                  <a:pt x="13746" y="2462"/>
                </a:lnTo>
                <a:close/>
                <a:moveTo>
                  <a:pt x="9216" y="0"/>
                </a:moveTo>
                <a:cubicBezTo>
                  <a:pt x="4141" y="0"/>
                  <a:pt x="0" y="4141"/>
                  <a:pt x="0" y="9216"/>
                </a:cubicBezTo>
                <a:cubicBezTo>
                  <a:pt x="238" y="15325"/>
                  <a:pt x="4735" y="18380"/>
                  <a:pt x="9230" y="18380"/>
                </a:cubicBezTo>
                <a:cubicBezTo>
                  <a:pt x="13725" y="18380"/>
                  <a:pt x="18218" y="15325"/>
                  <a:pt x="18447" y="9216"/>
                </a:cubicBezTo>
                <a:cubicBezTo>
                  <a:pt x="18447" y="4141"/>
                  <a:pt x="14307" y="0"/>
                  <a:pt x="92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3" name="Google Shape;1113;p69"/>
          <p:cNvGrpSpPr/>
          <p:nvPr/>
        </p:nvGrpSpPr>
        <p:grpSpPr>
          <a:xfrm>
            <a:off x="1303983" y="2938994"/>
            <a:ext cx="411651" cy="392137"/>
            <a:chOff x="1515558" y="3323732"/>
            <a:chExt cx="411651" cy="392137"/>
          </a:xfrm>
        </p:grpSpPr>
        <p:sp>
          <p:nvSpPr>
            <p:cNvPr id="1114" name="Google Shape;1114;p69"/>
            <p:cNvSpPr/>
            <p:nvPr/>
          </p:nvSpPr>
          <p:spPr>
            <a:xfrm>
              <a:off x="1634962" y="3323732"/>
              <a:ext cx="292248" cy="212703"/>
            </a:xfrm>
            <a:custGeom>
              <a:avLst/>
              <a:gdLst/>
              <a:ahLst/>
              <a:cxnLst/>
              <a:rect l="l" t="t" r="r" b="b"/>
              <a:pathLst>
                <a:path w="13748" h="10006" extrusionOk="0">
                  <a:moveTo>
                    <a:pt x="8695" y="3389"/>
                  </a:moveTo>
                  <a:cubicBezTo>
                    <a:pt x="9625" y="3389"/>
                    <a:pt x="10385" y="4579"/>
                    <a:pt x="9504" y="5474"/>
                  </a:cubicBezTo>
                  <a:lnTo>
                    <a:pt x="7825" y="3777"/>
                  </a:lnTo>
                  <a:cubicBezTo>
                    <a:pt x="8102" y="3504"/>
                    <a:pt x="8407" y="3389"/>
                    <a:pt x="8695" y="3389"/>
                  </a:cubicBezTo>
                  <a:close/>
                  <a:moveTo>
                    <a:pt x="4607" y="3543"/>
                  </a:moveTo>
                  <a:cubicBezTo>
                    <a:pt x="5504" y="3543"/>
                    <a:pt x="6400" y="3887"/>
                    <a:pt x="7078" y="4574"/>
                  </a:cubicBezTo>
                  <a:lnTo>
                    <a:pt x="8741" y="6237"/>
                  </a:lnTo>
                  <a:cubicBezTo>
                    <a:pt x="8508" y="6479"/>
                    <a:pt x="8191" y="6602"/>
                    <a:pt x="7873" y="6602"/>
                  </a:cubicBezTo>
                  <a:cubicBezTo>
                    <a:pt x="7567" y="6602"/>
                    <a:pt x="7260" y="6488"/>
                    <a:pt x="7027" y="6254"/>
                  </a:cubicBezTo>
                  <a:lnTo>
                    <a:pt x="6212" y="5440"/>
                  </a:lnTo>
                  <a:cubicBezTo>
                    <a:pt x="5781" y="4989"/>
                    <a:pt x="5209" y="4780"/>
                    <a:pt x="4638" y="4780"/>
                  </a:cubicBezTo>
                  <a:cubicBezTo>
                    <a:pt x="3725" y="4780"/>
                    <a:pt x="2813" y="5315"/>
                    <a:pt x="2479" y="6254"/>
                  </a:cubicBezTo>
                  <a:lnTo>
                    <a:pt x="1189" y="6254"/>
                  </a:lnTo>
                  <a:cubicBezTo>
                    <a:pt x="1342" y="5610"/>
                    <a:pt x="1664" y="5033"/>
                    <a:pt x="2123" y="4574"/>
                  </a:cubicBezTo>
                  <a:cubicBezTo>
                    <a:pt x="2810" y="3887"/>
                    <a:pt x="3709" y="3543"/>
                    <a:pt x="4607" y="3543"/>
                  </a:cubicBezTo>
                  <a:close/>
                  <a:moveTo>
                    <a:pt x="8686" y="1071"/>
                  </a:moveTo>
                  <a:cubicBezTo>
                    <a:pt x="11391" y="1071"/>
                    <a:pt x="13608" y="4450"/>
                    <a:pt x="11185" y="7069"/>
                  </a:cubicBezTo>
                  <a:lnTo>
                    <a:pt x="10353" y="7884"/>
                  </a:lnTo>
                  <a:cubicBezTo>
                    <a:pt x="9661" y="8588"/>
                    <a:pt x="8784" y="8906"/>
                    <a:pt x="7917" y="8906"/>
                  </a:cubicBezTo>
                  <a:cubicBezTo>
                    <a:pt x="6257" y="8906"/>
                    <a:pt x="4631" y="7737"/>
                    <a:pt x="4397" y="5863"/>
                  </a:cubicBezTo>
                  <a:cubicBezTo>
                    <a:pt x="4458" y="5855"/>
                    <a:pt x="4519" y="5851"/>
                    <a:pt x="4581" y="5851"/>
                  </a:cubicBezTo>
                  <a:cubicBezTo>
                    <a:pt x="4899" y="5851"/>
                    <a:pt x="5222" y="5962"/>
                    <a:pt x="5449" y="6203"/>
                  </a:cubicBezTo>
                  <a:lnTo>
                    <a:pt x="6264" y="7017"/>
                  </a:lnTo>
                  <a:cubicBezTo>
                    <a:pt x="6713" y="7459"/>
                    <a:pt x="7299" y="7679"/>
                    <a:pt x="7882" y="7679"/>
                  </a:cubicBezTo>
                  <a:cubicBezTo>
                    <a:pt x="8465" y="7679"/>
                    <a:pt x="9047" y="7459"/>
                    <a:pt x="9488" y="7017"/>
                  </a:cubicBezTo>
                  <a:lnTo>
                    <a:pt x="10303" y="6203"/>
                  </a:lnTo>
                  <a:cubicBezTo>
                    <a:pt x="11895" y="4470"/>
                    <a:pt x="10426" y="2306"/>
                    <a:pt x="8682" y="2306"/>
                  </a:cubicBezTo>
                  <a:cubicBezTo>
                    <a:pt x="8104" y="2306"/>
                    <a:pt x="7496" y="2544"/>
                    <a:pt x="6959" y="3114"/>
                  </a:cubicBezTo>
                  <a:cubicBezTo>
                    <a:pt x="6569" y="2877"/>
                    <a:pt x="6162" y="2707"/>
                    <a:pt x="5721" y="2605"/>
                  </a:cubicBezTo>
                  <a:lnTo>
                    <a:pt x="6212" y="2114"/>
                  </a:lnTo>
                  <a:cubicBezTo>
                    <a:pt x="7005" y="1380"/>
                    <a:pt x="7868" y="1071"/>
                    <a:pt x="8686" y="1071"/>
                  </a:cubicBezTo>
                  <a:close/>
                  <a:moveTo>
                    <a:pt x="8699" y="0"/>
                  </a:moveTo>
                  <a:cubicBezTo>
                    <a:pt x="7524" y="0"/>
                    <a:pt x="6349" y="450"/>
                    <a:pt x="5449" y="1349"/>
                  </a:cubicBezTo>
                  <a:cubicBezTo>
                    <a:pt x="5246" y="1571"/>
                    <a:pt x="4533" y="2249"/>
                    <a:pt x="4363" y="2469"/>
                  </a:cubicBezTo>
                  <a:cubicBezTo>
                    <a:pt x="2139" y="2537"/>
                    <a:pt x="120" y="4490"/>
                    <a:pt x="19" y="6764"/>
                  </a:cubicBezTo>
                  <a:cubicBezTo>
                    <a:pt x="1" y="7069"/>
                    <a:pt x="256" y="7341"/>
                    <a:pt x="562" y="7341"/>
                  </a:cubicBezTo>
                  <a:lnTo>
                    <a:pt x="2886" y="7341"/>
                  </a:lnTo>
                  <a:cubicBezTo>
                    <a:pt x="3157" y="7341"/>
                    <a:pt x="3379" y="7137"/>
                    <a:pt x="3429" y="6865"/>
                  </a:cubicBezTo>
                  <a:cubicBezTo>
                    <a:pt x="3429" y="6814"/>
                    <a:pt x="3447" y="6746"/>
                    <a:pt x="3463" y="6678"/>
                  </a:cubicBezTo>
                  <a:cubicBezTo>
                    <a:pt x="3963" y="8563"/>
                    <a:pt x="5873" y="10006"/>
                    <a:pt x="7776" y="10006"/>
                  </a:cubicBezTo>
                  <a:cubicBezTo>
                    <a:pt x="7809" y="10006"/>
                    <a:pt x="7842" y="10005"/>
                    <a:pt x="7875" y="10004"/>
                  </a:cubicBezTo>
                  <a:cubicBezTo>
                    <a:pt x="9726" y="9970"/>
                    <a:pt x="10710" y="9156"/>
                    <a:pt x="11948" y="7832"/>
                  </a:cubicBezTo>
                  <a:cubicBezTo>
                    <a:pt x="13713" y="6051"/>
                    <a:pt x="13747" y="3148"/>
                    <a:pt x="11948" y="1349"/>
                  </a:cubicBezTo>
                  <a:cubicBezTo>
                    <a:pt x="11049" y="450"/>
                    <a:pt x="9874" y="0"/>
                    <a:pt x="8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9"/>
            <p:cNvSpPr/>
            <p:nvPr/>
          </p:nvSpPr>
          <p:spPr>
            <a:xfrm>
              <a:off x="1636067" y="3323817"/>
              <a:ext cx="23107" cy="47744"/>
            </a:xfrm>
            <a:custGeom>
              <a:avLst/>
              <a:gdLst/>
              <a:ahLst/>
              <a:cxnLst/>
              <a:rect l="l" t="t" r="r" b="b"/>
              <a:pathLst>
                <a:path w="1087" h="2246" extrusionOk="0">
                  <a:moveTo>
                    <a:pt x="544" y="1"/>
                  </a:moveTo>
                  <a:cubicBezTo>
                    <a:pt x="281" y="1"/>
                    <a:pt x="18" y="183"/>
                    <a:pt x="1" y="548"/>
                  </a:cubicBezTo>
                  <a:lnTo>
                    <a:pt x="1" y="1702"/>
                  </a:lnTo>
                  <a:cubicBezTo>
                    <a:pt x="1" y="1990"/>
                    <a:pt x="238" y="2245"/>
                    <a:pt x="544" y="2245"/>
                  </a:cubicBezTo>
                  <a:cubicBezTo>
                    <a:pt x="831" y="2245"/>
                    <a:pt x="1087" y="1990"/>
                    <a:pt x="1087" y="1702"/>
                  </a:cubicBezTo>
                  <a:lnTo>
                    <a:pt x="1087" y="548"/>
                  </a:lnTo>
                  <a:cubicBezTo>
                    <a:pt x="1070" y="183"/>
                    <a:pt x="807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9"/>
            <p:cNvSpPr/>
            <p:nvPr/>
          </p:nvSpPr>
          <p:spPr>
            <a:xfrm>
              <a:off x="1521702" y="3434654"/>
              <a:ext cx="54844" cy="22767"/>
            </a:xfrm>
            <a:custGeom>
              <a:avLst/>
              <a:gdLst/>
              <a:ahLst/>
              <a:cxnLst/>
              <a:rect l="l" t="t" r="r" b="b"/>
              <a:pathLst>
                <a:path w="2580" h="1071" extrusionOk="0">
                  <a:moveTo>
                    <a:pt x="713" y="1"/>
                  </a:moveTo>
                  <a:cubicBezTo>
                    <a:pt x="0" y="18"/>
                    <a:pt x="0" y="1053"/>
                    <a:pt x="713" y="1070"/>
                  </a:cubicBezTo>
                  <a:lnTo>
                    <a:pt x="1867" y="1070"/>
                  </a:lnTo>
                  <a:cubicBezTo>
                    <a:pt x="2580" y="1053"/>
                    <a:pt x="2580" y="18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69"/>
            <p:cNvSpPr/>
            <p:nvPr/>
          </p:nvSpPr>
          <p:spPr>
            <a:xfrm>
              <a:off x="1553290" y="3356150"/>
              <a:ext cx="58075" cy="49169"/>
            </a:xfrm>
            <a:custGeom>
              <a:avLst/>
              <a:gdLst/>
              <a:ahLst/>
              <a:cxnLst/>
              <a:rect l="l" t="t" r="r" b="b"/>
              <a:pathLst>
                <a:path w="2732" h="2313" extrusionOk="0">
                  <a:moveTo>
                    <a:pt x="754" y="1"/>
                  </a:moveTo>
                  <a:cubicBezTo>
                    <a:pt x="344" y="1"/>
                    <a:pt x="0" y="524"/>
                    <a:pt x="365" y="928"/>
                  </a:cubicBezTo>
                  <a:lnTo>
                    <a:pt x="1603" y="2150"/>
                  </a:lnTo>
                  <a:cubicBezTo>
                    <a:pt x="1726" y="2264"/>
                    <a:pt x="1858" y="2313"/>
                    <a:pt x="1984" y="2313"/>
                  </a:cubicBezTo>
                  <a:cubicBezTo>
                    <a:pt x="2397" y="2313"/>
                    <a:pt x="2732" y="1790"/>
                    <a:pt x="2367" y="1386"/>
                  </a:cubicBezTo>
                  <a:lnTo>
                    <a:pt x="1128" y="164"/>
                  </a:lnTo>
                  <a:cubicBezTo>
                    <a:pt x="1009" y="49"/>
                    <a:pt x="879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69"/>
            <p:cNvSpPr/>
            <p:nvPr/>
          </p:nvSpPr>
          <p:spPr>
            <a:xfrm>
              <a:off x="1783594" y="3668082"/>
              <a:ext cx="23107" cy="47702"/>
            </a:xfrm>
            <a:custGeom>
              <a:avLst/>
              <a:gdLst/>
              <a:ahLst/>
              <a:cxnLst/>
              <a:rect l="l" t="t" r="r" b="b"/>
              <a:pathLst>
                <a:path w="1087" h="2244" extrusionOk="0">
                  <a:moveTo>
                    <a:pt x="544" y="0"/>
                  </a:moveTo>
                  <a:cubicBezTo>
                    <a:pt x="238" y="0"/>
                    <a:pt x="1" y="254"/>
                    <a:pt x="1" y="543"/>
                  </a:cubicBezTo>
                  <a:lnTo>
                    <a:pt x="1" y="1697"/>
                  </a:lnTo>
                  <a:cubicBezTo>
                    <a:pt x="18" y="2062"/>
                    <a:pt x="281" y="2244"/>
                    <a:pt x="544" y="2244"/>
                  </a:cubicBezTo>
                  <a:cubicBezTo>
                    <a:pt x="807" y="2244"/>
                    <a:pt x="1070" y="2062"/>
                    <a:pt x="1087" y="1697"/>
                  </a:cubicBezTo>
                  <a:lnTo>
                    <a:pt x="1087" y="543"/>
                  </a:lnTo>
                  <a:cubicBezTo>
                    <a:pt x="1087" y="254"/>
                    <a:pt x="8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9"/>
            <p:cNvSpPr/>
            <p:nvPr/>
          </p:nvSpPr>
          <p:spPr>
            <a:xfrm>
              <a:off x="1866222" y="3582223"/>
              <a:ext cx="54866" cy="22724"/>
            </a:xfrm>
            <a:custGeom>
              <a:avLst/>
              <a:gdLst/>
              <a:ahLst/>
              <a:cxnLst/>
              <a:rect l="l" t="t" r="r" b="b"/>
              <a:pathLst>
                <a:path w="2581" h="1069" extrusionOk="0">
                  <a:moveTo>
                    <a:pt x="713" y="0"/>
                  </a:moveTo>
                  <a:cubicBezTo>
                    <a:pt x="1" y="16"/>
                    <a:pt x="1" y="1052"/>
                    <a:pt x="713" y="1069"/>
                  </a:cubicBezTo>
                  <a:lnTo>
                    <a:pt x="1867" y="1069"/>
                  </a:lnTo>
                  <a:cubicBezTo>
                    <a:pt x="2580" y="1052"/>
                    <a:pt x="2580" y="16"/>
                    <a:pt x="1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69"/>
            <p:cNvSpPr/>
            <p:nvPr/>
          </p:nvSpPr>
          <p:spPr>
            <a:xfrm>
              <a:off x="1831147" y="3634304"/>
              <a:ext cx="58352" cy="49147"/>
            </a:xfrm>
            <a:custGeom>
              <a:avLst/>
              <a:gdLst/>
              <a:ahLst/>
              <a:cxnLst/>
              <a:rect l="l" t="t" r="r" b="b"/>
              <a:pathLst>
                <a:path w="2745" h="2312" extrusionOk="0">
                  <a:moveTo>
                    <a:pt x="758" y="0"/>
                  </a:moveTo>
                  <a:cubicBezTo>
                    <a:pt x="341" y="0"/>
                    <a:pt x="0" y="524"/>
                    <a:pt x="377" y="927"/>
                  </a:cubicBezTo>
                  <a:lnTo>
                    <a:pt x="1617" y="2148"/>
                  </a:lnTo>
                  <a:cubicBezTo>
                    <a:pt x="1735" y="2263"/>
                    <a:pt x="1866" y="2312"/>
                    <a:pt x="1991" y="2312"/>
                  </a:cubicBezTo>
                  <a:cubicBezTo>
                    <a:pt x="2400" y="2312"/>
                    <a:pt x="2744" y="1788"/>
                    <a:pt x="2380" y="1385"/>
                  </a:cubicBezTo>
                  <a:lnTo>
                    <a:pt x="1142" y="164"/>
                  </a:lnTo>
                  <a:cubicBezTo>
                    <a:pt x="1019" y="49"/>
                    <a:pt x="885" y="0"/>
                    <a:pt x="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9"/>
            <p:cNvSpPr/>
            <p:nvPr/>
          </p:nvSpPr>
          <p:spPr>
            <a:xfrm>
              <a:off x="1515558" y="3503166"/>
              <a:ext cx="292248" cy="212703"/>
            </a:xfrm>
            <a:custGeom>
              <a:avLst/>
              <a:gdLst/>
              <a:ahLst/>
              <a:cxnLst/>
              <a:rect l="l" t="t" r="r" b="b"/>
              <a:pathLst>
                <a:path w="13748" h="10006" extrusionOk="0">
                  <a:moveTo>
                    <a:pt x="5866" y="3399"/>
                  </a:moveTo>
                  <a:cubicBezTo>
                    <a:pt x="6175" y="3399"/>
                    <a:pt x="6486" y="3517"/>
                    <a:pt x="6722" y="3753"/>
                  </a:cubicBezTo>
                  <a:lnTo>
                    <a:pt x="7536" y="4568"/>
                  </a:lnTo>
                  <a:cubicBezTo>
                    <a:pt x="7967" y="5018"/>
                    <a:pt x="8539" y="5227"/>
                    <a:pt x="9111" y="5227"/>
                  </a:cubicBezTo>
                  <a:cubicBezTo>
                    <a:pt x="10024" y="5227"/>
                    <a:pt x="10936" y="4693"/>
                    <a:pt x="11270" y="3753"/>
                  </a:cubicBezTo>
                  <a:lnTo>
                    <a:pt x="12560" y="3753"/>
                  </a:lnTo>
                  <a:cubicBezTo>
                    <a:pt x="12406" y="4380"/>
                    <a:pt x="12084" y="4975"/>
                    <a:pt x="11626" y="5432"/>
                  </a:cubicBezTo>
                  <a:cubicBezTo>
                    <a:pt x="10939" y="6120"/>
                    <a:pt x="10039" y="6464"/>
                    <a:pt x="9142" y="6464"/>
                  </a:cubicBezTo>
                  <a:cubicBezTo>
                    <a:pt x="8244" y="6464"/>
                    <a:pt x="7349" y="6120"/>
                    <a:pt x="6670" y="5432"/>
                  </a:cubicBezTo>
                  <a:lnTo>
                    <a:pt x="5007" y="3769"/>
                  </a:lnTo>
                  <a:cubicBezTo>
                    <a:pt x="5238" y="3522"/>
                    <a:pt x="5552" y="3399"/>
                    <a:pt x="5866" y="3399"/>
                  </a:cubicBezTo>
                  <a:close/>
                  <a:moveTo>
                    <a:pt x="4244" y="4534"/>
                  </a:moveTo>
                  <a:lnTo>
                    <a:pt x="5923" y="6231"/>
                  </a:lnTo>
                  <a:cubicBezTo>
                    <a:pt x="5647" y="6504"/>
                    <a:pt x="5342" y="6618"/>
                    <a:pt x="5054" y="6618"/>
                  </a:cubicBezTo>
                  <a:cubicBezTo>
                    <a:pt x="4124" y="6618"/>
                    <a:pt x="3363" y="5427"/>
                    <a:pt x="4244" y="4534"/>
                  </a:cubicBezTo>
                  <a:close/>
                  <a:moveTo>
                    <a:pt x="5824" y="1094"/>
                  </a:moveTo>
                  <a:cubicBezTo>
                    <a:pt x="7487" y="1094"/>
                    <a:pt x="9117" y="2261"/>
                    <a:pt x="9351" y="4126"/>
                  </a:cubicBezTo>
                  <a:cubicBezTo>
                    <a:pt x="9283" y="4139"/>
                    <a:pt x="9213" y="4145"/>
                    <a:pt x="9143" y="4145"/>
                  </a:cubicBezTo>
                  <a:cubicBezTo>
                    <a:pt x="8833" y="4145"/>
                    <a:pt x="8521" y="4025"/>
                    <a:pt x="8299" y="3803"/>
                  </a:cubicBezTo>
                  <a:lnTo>
                    <a:pt x="7485" y="2989"/>
                  </a:lnTo>
                  <a:cubicBezTo>
                    <a:pt x="7035" y="2547"/>
                    <a:pt x="6450" y="2327"/>
                    <a:pt x="5866" y="2327"/>
                  </a:cubicBezTo>
                  <a:cubicBezTo>
                    <a:pt x="5283" y="2327"/>
                    <a:pt x="4702" y="2547"/>
                    <a:pt x="4260" y="2989"/>
                  </a:cubicBezTo>
                  <a:lnTo>
                    <a:pt x="3446" y="3803"/>
                  </a:lnTo>
                  <a:cubicBezTo>
                    <a:pt x="1853" y="5536"/>
                    <a:pt x="3322" y="7701"/>
                    <a:pt x="5066" y="7701"/>
                  </a:cubicBezTo>
                  <a:cubicBezTo>
                    <a:pt x="5644" y="7701"/>
                    <a:pt x="6253" y="7463"/>
                    <a:pt x="6790" y="6892"/>
                  </a:cubicBezTo>
                  <a:cubicBezTo>
                    <a:pt x="7179" y="7129"/>
                    <a:pt x="7587" y="7299"/>
                    <a:pt x="8028" y="7401"/>
                  </a:cubicBezTo>
                  <a:lnTo>
                    <a:pt x="7536" y="7894"/>
                  </a:lnTo>
                  <a:cubicBezTo>
                    <a:pt x="6744" y="8627"/>
                    <a:pt x="5881" y="8936"/>
                    <a:pt x="5063" y="8936"/>
                  </a:cubicBezTo>
                  <a:cubicBezTo>
                    <a:pt x="2358" y="8936"/>
                    <a:pt x="140" y="5557"/>
                    <a:pt x="2563" y="2938"/>
                  </a:cubicBezTo>
                  <a:lnTo>
                    <a:pt x="3396" y="2106"/>
                  </a:lnTo>
                  <a:cubicBezTo>
                    <a:pt x="4086" y="1410"/>
                    <a:pt x="4959" y="1094"/>
                    <a:pt x="5824" y="1094"/>
                  </a:cubicBezTo>
                  <a:close/>
                  <a:moveTo>
                    <a:pt x="5970" y="1"/>
                  </a:moveTo>
                  <a:cubicBezTo>
                    <a:pt x="5938" y="1"/>
                    <a:pt x="5906" y="1"/>
                    <a:pt x="5873" y="2"/>
                  </a:cubicBezTo>
                  <a:cubicBezTo>
                    <a:pt x="4023" y="36"/>
                    <a:pt x="3038" y="850"/>
                    <a:pt x="1800" y="2174"/>
                  </a:cubicBezTo>
                  <a:cubicBezTo>
                    <a:pt x="34" y="3939"/>
                    <a:pt x="0" y="6858"/>
                    <a:pt x="1800" y="8657"/>
                  </a:cubicBezTo>
                  <a:cubicBezTo>
                    <a:pt x="2700" y="9556"/>
                    <a:pt x="3875" y="10006"/>
                    <a:pt x="5050" y="10006"/>
                  </a:cubicBezTo>
                  <a:cubicBezTo>
                    <a:pt x="6225" y="10006"/>
                    <a:pt x="7400" y="9556"/>
                    <a:pt x="8299" y="8657"/>
                  </a:cubicBezTo>
                  <a:cubicBezTo>
                    <a:pt x="8503" y="8437"/>
                    <a:pt x="9216" y="7758"/>
                    <a:pt x="9385" y="7537"/>
                  </a:cubicBezTo>
                  <a:cubicBezTo>
                    <a:pt x="11609" y="7469"/>
                    <a:pt x="13628" y="5518"/>
                    <a:pt x="13730" y="3244"/>
                  </a:cubicBezTo>
                  <a:cubicBezTo>
                    <a:pt x="13747" y="2938"/>
                    <a:pt x="13492" y="2667"/>
                    <a:pt x="13187" y="2667"/>
                  </a:cubicBezTo>
                  <a:lnTo>
                    <a:pt x="10863" y="2667"/>
                  </a:lnTo>
                  <a:cubicBezTo>
                    <a:pt x="10591" y="2667"/>
                    <a:pt x="10370" y="2871"/>
                    <a:pt x="10319" y="3124"/>
                  </a:cubicBezTo>
                  <a:cubicBezTo>
                    <a:pt x="10319" y="3192"/>
                    <a:pt x="10302" y="3260"/>
                    <a:pt x="10286" y="3328"/>
                  </a:cubicBezTo>
                  <a:cubicBezTo>
                    <a:pt x="9785" y="1443"/>
                    <a:pt x="7873" y="1"/>
                    <a:pt x="5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atercolor Consulting Toolkit XL by Slidesgo">
  <a:themeElements>
    <a:clrScheme name="Simple Light">
      <a:dk1>
        <a:srgbClr val="000000"/>
      </a:dk1>
      <a:lt1>
        <a:srgbClr val="CD3B57"/>
      </a:lt1>
      <a:dk2>
        <a:srgbClr val="17B9BE"/>
      </a:dk2>
      <a:lt2>
        <a:srgbClr val="823A5D"/>
      </a:lt2>
      <a:accent1>
        <a:srgbClr val="F6DDC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1512</Words>
  <Application>Microsoft Office PowerPoint</Application>
  <PresentationFormat>Экран (16:9)</PresentationFormat>
  <Paragraphs>292</Paragraphs>
  <Slides>29</Slides>
  <Notes>29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5" baseType="lpstr">
      <vt:lpstr>Fredoka One</vt:lpstr>
      <vt:lpstr>Miriam Libre</vt:lpstr>
      <vt:lpstr>Arial</vt:lpstr>
      <vt:lpstr>Nanum Gothic</vt:lpstr>
      <vt:lpstr>Roboto Condensed Light</vt:lpstr>
      <vt:lpstr>Watercolor Consulting Toolkit XL by Slidesgo</vt:lpstr>
      <vt:lpstr>JavaScript sonlar (numbers)</vt:lpstr>
      <vt:lpstr>Contenido de esta plantilla</vt:lpstr>
      <vt:lpstr>Índice</vt:lpstr>
      <vt:lpstr>Índice</vt:lpstr>
      <vt:lpstr>Índice</vt:lpstr>
      <vt:lpstr>Презентация PowerPoint</vt:lpstr>
      <vt:lpstr>Презентация PowerPoint</vt:lpstr>
      <vt:lpstr>Proyecto y estrategia</vt:lpstr>
      <vt:lpstr>Plan de planificación estratégica</vt:lpstr>
      <vt:lpstr>Plan de planificación estratégica</vt:lpstr>
      <vt:lpstr>Plan de planificación estratégica</vt:lpstr>
      <vt:lpstr>Definición de proyecto y estrategia</vt:lpstr>
      <vt:lpstr>Definición de proyecto y estrategia</vt:lpstr>
      <vt:lpstr>Plan de planificación estratégica</vt:lpstr>
      <vt:lpstr>Mapa estratégico y cuadro de mando</vt:lpstr>
      <vt:lpstr>Opciones estratégicas: Riesgos</vt:lpstr>
      <vt:lpstr>Impacto de los riesgos</vt:lpstr>
      <vt:lpstr>Riesgos a través de los años</vt:lpstr>
      <vt:lpstr>Estrategias corporativas</vt:lpstr>
      <vt:lpstr>Objetivos de la corporación</vt:lpstr>
      <vt:lpstr>Factores clave de las ganancias</vt:lpstr>
      <vt:lpstr>Decisiones: mercado, producto y empresa</vt:lpstr>
      <vt:lpstr>Perspectivas estratégicas</vt:lpstr>
      <vt:lpstr>Palabras asombrosas</vt:lpstr>
      <vt:lpstr>Palabras asombrosas</vt:lpstr>
      <vt:lpstr>Plan de negocios sólido</vt:lpstr>
      <vt:lpstr>Plan de negocios sólido</vt:lpstr>
      <vt:lpstr>Evaluación del plan de negocios</vt:lpstr>
      <vt:lpstr>Nuestros propósitos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sonlar (numbers)</dc:title>
  <dc:creator>Husanbek Suyunov</dc:creator>
  <cp:lastModifiedBy>Husanbek Suyunov</cp:lastModifiedBy>
  <cp:revision>1</cp:revision>
  <dcterms:modified xsi:type="dcterms:W3CDTF">2024-06-23T09:17:37Z</dcterms:modified>
</cp:coreProperties>
</file>